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0" r:id="rId1"/>
  </p:sldMasterIdLst>
  <p:notesMasterIdLst>
    <p:notesMasterId r:id="rId37"/>
  </p:notesMasterIdLst>
  <p:handoutMasterIdLst>
    <p:handoutMasterId r:id="rId38"/>
  </p:handoutMasterIdLst>
  <p:sldIdLst>
    <p:sldId id="267" r:id="rId2"/>
    <p:sldId id="269" r:id="rId3"/>
    <p:sldId id="270" r:id="rId4"/>
    <p:sldId id="268" r:id="rId5"/>
    <p:sldId id="322" r:id="rId6"/>
    <p:sldId id="323" r:id="rId7"/>
    <p:sldId id="278" r:id="rId8"/>
    <p:sldId id="275" r:id="rId9"/>
    <p:sldId id="276" r:id="rId10"/>
    <p:sldId id="279" r:id="rId11"/>
    <p:sldId id="280" r:id="rId12"/>
    <p:sldId id="281" r:id="rId13"/>
    <p:sldId id="325" r:id="rId14"/>
    <p:sldId id="282" r:id="rId15"/>
    <p:sldId id="283" r:id="rId16"/>
    <p:sldId id="284" r:id="rId17"/>
    <p:sldId id="285" r:id="rId18"/>
    <p:sldId id="287" r:id="rId19"/>
    <p:sldId id="289" r:id="rId20"/>
    <p:sldId id="290" r:id="rId21"/>
    <p:sldId id="291" r:id="rId22"/>
    <p:sldId id="293" r:id="rId23"/>
    <p:sldId id="313" r:id="rId24"/>
    <p:sldId id="316" r:id="rId25"/>
    <p:sldId id="294" r:id="rId26"/>
    <p:sldId id="329" r:id="rId27"/>
    <p:sldId id="296" r:id="rId28"/>
    <p:sldId id="297" r:id="rId29"/>
    <p:sldId id="298" r:id="rId30"/>
    <p:sldId id="299" r:id="rId31"/>
    <p:sldId id="320" r:id="rId32"/>
    <p:sldId id="307" r:id="rId33"/>
    <p:sldId id="308" r:id="rId34"/>
    <p:sldId id="338" r:id="rId35"/>
    <p:sldId id="31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029119-3701-4F3C-A637-2EAA797BD023}" v="36" dt="2020-06-15T19:28:05.2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2334" autoAdjust="0"/>
  </p:normalViewPr>
  <p:slideViewPr>
    <p:cSldViewPr snapToGrid="0">
      <p:cViewPr>
        <p:scale>
          <a:sx n="100" d="100"/>
          <a:sy n="100" d="100"/>
        </p:scale>
        <p:origin x="1230" y="228"/>
      </p:cViewPr>
      <p:guideLst>
        <p:guide orient="horz" pos="1800"/>
        <p:guide pos="3840"/>
      </p:guideLst>
    </p:cSldViewPr>
  </p:slideViewPr>
  <p:notesTextViewPr>
    <p:cViewPr>
      <p:scale>
        <a:sx n="133" d="100"/>
        <a:sy n="133" d="100"/>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m Mehmood" userId="dddc7e8a578a7a00" providerId="LiveId" clId="{D8B15708-E522-4113-A258-7B3B354F54C0}"/>
    <pc:docChg chg="undo redo custSel addSld delSld modSld sldOrd">
      <pc:chgData name="Saim Mehmood" userId="dddc7e8a578a7a00" providerId="LiveId" clId="{D8B15708-E522-4113-A258-7B3B354F54C0}" dt="2020-03-23T23:31:14.858" v="838" actId="1076"/>
      <pc:docMkLst>
        <pc:docMk/>
      </pc:docMkLst>
      <pc:sldChg chg="modSp">
        <pc:chgData name="Saim Mehmood" userId="dddc7e8a578a7a00" providerId="LiveId" clId="{D8B15708-E522-4113-A258-7B3B354F54C0}" dt="2020-03-23T21:20:09.158" v="172" actId="1076"/>
        <pc:sldMkLst>
          <pc:docMk/>
          <pc:sldMk cId="962824966" sldId="267"/>
        </pc:sldMkLst>
        <pc:spChg chg="mod">
          <ac:chgData name="Saim Mehmood" userId="dddc7e8a578a7a00" providerId="LiveId" clId="{D8B15708-E522-4113-A258-7B3B354F54C0}" dt="2020-03-23T21:19:38.881" v="105" actId="255"/>
          <ac:spMkLst>
            <pc:docMk/>
            <pc:sldMk cId="962824966" sldId="267"/>
            <ac:spMk id="2" creationId="{00000000-0000-0000-0000-000000000000}"/>
          </ac:spMkLst>
        </pc:spChg>
        <pc:spChg chg="mod">
          <ac:chgData name="Saim Mehmood" userId="dddc7e8a578a7a00" providerId="LiveId" clId="{D8B15708-E522-4113-A258-7B3B354F54C0}" dt="2020-03-23T21:20:09.158" v="172" actId="1076"/>
          <ac:spMkLst>
            <pc:docMk/>
            <pc:sldMk cId="962824966" sldId="267"/>
            <ac:spMk id="3" creationId="{00000000-0000-0000-0000-000000000000}"/>
          </ac:spMkLst>
        </pc:spChg>
      </pc:sldChg>
      <pc:sldChg chg="delSp modSp add">
        <pc:chgData name="Saim Mehmood" userId="dddc7e8a578a7a00" providerId="LiveId" clId="{D8B15708-E522-4113-A258-7B3B354F54C0}" dt="2020-03-23T21:25:58.872" v="239" actId="478"/>
        <pc:sldMkLst>
          <pc:docMk/>
          <pc:sldMk cId="4987308" sldId="268"/>
        </pc:sldMkLst>
        <pc:spChg chg="mod">
          <ac:chgData name="Saim Mehmood" userId="dddc7e8a578a7a00" providerId="LiveId" clId="{D8B15708-E522-4113-A258-7B3B354F54C0}" dt="2020-03-23T21:21:37.638" v="185" actId="1076"/>
          <ac:spMkLst>
            <pc:docMk/>
            <pc:sldMk cId="4987308" sldId="268"/>
            <ac:spMk id="2" creationId="{2229676F-38B3-4509-B8BA-8E6095E0A981}"/>
          </ac:spMkLst>
        </pc:spChg>
        <pc:spChg chg="del">
          <ac:chgData name="Saim Mehmood" userId="dddc7e8a578a7a00" providerId="LiveId" clId="{D8B15708-E522-4113-A258-7B3B354F54C0}" dt="2020-03-23T21:25:58.872" v="239" actId="478"/>
          <ac:spMkLst>
            <pc:docMk/>
            <pc:sldMk cId="4987308" sldId="268"/>
            <ac:spMk id="3" creationId="{634C9E97-A5DE-4DCD-BF45-5245ED60CF41}"/>
          </ac:spMkLst>
        </pc:spChg>
      </pc:sldChg>
      <pc:sldChg chg="addSp delSp add ord modAnim">
        <pc:chgData name="Saim Mehmood" userId="dddc7e8a578a7a00" providerId="LiveId" clId="{D8B15708-E522-4113-A258-7B3B354F54C0}" dt="2020-03-23T21:25:54.893" v="238" actId="478"/>
        <pc:sldMkLst>
          <pc:docMk/>
          <pc:sldMk cId="3664509093" sldId="269"/>
        </pc:sldMkLst>
        <pc:spChg chg="add del">
          <ac:chgData name="Saim Mehmood" userId="dddc7e8a578a7a00" providerId="LiveId" clId="{D8B15708-E522-4113-A258-7B3B354F54C0}" dt="2020-03-23T21:25:54.893" v="238" actId="478"/>
          <ac:spMkLst>
            <pc:docMk/>
            <pc:sldMk cId="3664509093" sldId="269"/>
            <ac:spMk id="2" creationId="{162D1621-6496-451A-918E-B1F4D7F97C83}"/>
          </ac:spMkLst>
        </pc:spChg>
        <pc:spChg chg="add">
          <ac:chgData name="Saim Mehmood" userId="dddc7e8a578a7a00" providerId="LiveId" clId="{D8B15708-E522-4113-A258-7B3B354F54C0}" dt="2020-03-23T21:20:40.739" v="176"/>
          <ac:spMkLst>
            <pc:docMk/>
            <pc:sldMk cId="3664509093" sldId="269"/>
            <ac:spMk id="4" creationId="{2650D5A7-14EB-422A-BB1F-5696DD864D9F}"/>
          </ac:spMkLst>
        </pc:spChg>
        <pc:spChg chg="add">
          <ac:chgData name="Saim Mehmood" userId="dddc7e8a578a7a00" providerId="LiveId" clId="{D8B15708-E522-4113-A258-7B3B354F54C0}" dt="2020-03-23T21:20:40.739" v="176"/>
          <ac:spMkLst>
            <pc:docMk/>
            <pc:sldMk cId="3664509093" sldId="269"/>
            <ac:spMk id="5" creationId="{42A84266-A209-4322-AE28-49B8D60CEA1C}"/>
          </ac:spMkLst>
        </pc:spChg>
        <pc:picChg chg="add">
          <ac:chgData name="Saim Mehmood" userId="dddc7e8a578a7a00" providerId="LiveId" clId="{D8B15708-E522-4113-A258-7B3B354F54C0}" dt="2020-03-23T21:20:40.739" v="176"/>
          <ac:picMkLst>
            <pc:docMk/>
            <pc:sldMk cId="3664509093" sldId="269"/>
            <ac:picMk id="3" creationId="{B8653327-971B-45BC-BC3F-9F8BA28A97D1}"/>
          </ac:picMkLst>
        </pc:picChg>
      </pc:sldChg>
      <pc:sldChg chg="modSp add">
        <pc:chgData name="Saim Mehmood" userId="dddc7e8a578a7a00" providerId="LiveId" clId="{D8B15708-E522-4113-A258-7B3B354F54C0}" dt="2020-03-23T21:23:03.377" v="216" actId="20577"/>
        <pc:sldMkLst>
          <pc:docMk/>
          <pc:sldMk cId="1042523676" sldId="270"/>
        </pc:sldMkLst>
        <pc:spChg chg="mod">
          <ac:chgData name="Saim Mehmood" userId="dddc7e8a578a7a00" providerId="LiveId" clId="{D8B15708-E522-4113-A258-7B3B354F54C0}" dt="2020-03-23T21:23:03.377" v="216" actId="20577"/>
          <ac:spMkLst>
            <pc:docMk/>
            <pc:sldMk cId="1042523676" sldId="270"/>
            <ac:spMk id="2" creationId="{0683220E-7D03-4BFF-8D98-F9F5C25D3E58}"/>
          </ac:spMkLst>
        </pc:spChg>
      </pc:sldChg>
      <pc:sldChg chg="addSp modSp add modAnim">
        <pc:chgData name="Saim Mehmood" userId="dddc7e8a578a7a00" providerId="LiveId" clId="{D8B15708-E522-4113-A258-7B3B354F54C0}" dt="2020-03-23T21:28:06.830" v="273" actId="255"/>
        <pc:sldMkLst>
          <pc:docMk/>
          <pc:sldMk cId="231948725" sldId="271"/>
        </pc:sldMkLst>
        <pc:spChg chg="add mod">
          <ac:chgData name="Saim Mehmood" userId="dddc7e8a578a7a00" providerId="LiveId" clId="{D8B15708-E522-4113-A258-7B3B354F54C0}" dt="2020-03-23T21:27:41.535" v="267" actId="1076"/>
          <ac:spMkLst>
            <pc:docMk/>
            <pc:sldMk cId="231948725" sldId="271"/>
            <ac:spMk id="3" creationId="{85B03079-0322-48D1-BCA0-1A806B53D3FB}"/>
          </ac:spMkLst>
        </pc:spChg>
        <pc:spChg chg="add mod">
          <ac:chgData name="Saim Mehmood" userId="dddc7e8a578a7a00" providerId="LiveId" clId="{D8B15708-E522-4113-A258-7B3B354F54C0}" dt="2020-03-23T21:27:46.617" v="268" actId="255"/>
          <ac:spMkLst>
            <pc:docMk/>
            <pc:sldMk cId="231948725" sldId="271"/>
            <ac:spMk id="5" creationId="{DAB35B2D-B4CD-4552-AE25-B5A023396596}"/>
          </ac:spMkLst>
        </pc:spChg>
        <pc:spChg chg="add mod">
          <ac:chgData name="Saim Mehmood" userId="dddc7e8a578a7a00" providerId="LiveId" clId="{D8B15708-E522-4113-A258-7B3B354F54C0}" dt="2020-03-23T21:27:53.613" v="269" actId="255"/>
          <ac:spMkLst>
            <pc:docMk/>
            <pc:sldMk cId="231948725" sldId="271"/>
            <ac:spMk id="6" creationId="{A57C63AB-DF30-4BB0-BF06-568F49A8C444}"/>
          </ac:spMkLst>
        </pc:spChg>
        <pc:spChg chg="add mod">
          <ac:chgData name="Saim Mehmood" userId="dddc7e8a578a7a00" providerId="LiveId" clId="{D8B15708-E522-4113-A258-7B3B354F54C0}" dt="2020-03-23T21:28:06.830" v="273" actId="255"/>
          <ac:spMkLst>
            <pc:docMk/>
            <pc:sldMk cId="231948725" sldId="271"/>
            <ac:spMk id="7" creationId="{EDD59AEF-8A41-475F-B7A5-BEBFF2602D6B}"/>
          </ac:spMkLst>
        </pc:spChg>
        <pc:spChg chg="add mod">
          <ac:chgData name="Saim Mehmood" userId="dddc7e8a578a7a00" providerId="LiveId" clId="{D8B15708-E522-4113-A258-7B3B354F54C0}" dt="2020-03-23T21:28:00.990" v="272" actId="255"/>
          <ac:spMkLst>
            <pc:docMk/>
            <pc:sldMk cId="231948725" sldId="271"/>
            <ac:spMk id="8" creationId="{953AA371-CC63-46A8-BCAE-2BA466CBA8D4}"/>
          </ac:spMkLst>
        </pc:spChg>
        <pc:picChg chg="add">
          <ac:chgData name="Saim Mehmood" userId="dddc7e8a578a7a00" providerId="LiveId" clId="{D8B15708-E522-4113-A258-7B3B354F54C0}" dt="2020-03-23T21:23:35.185" v="218"/>
          <ac:picMkLst>
            <pc:docMk/>
            <pc:sldMk cId="231948725" sldId="271"/>
            <ac:picMk id="2" creationId="{125F1AB6-691E-4D26-9BCE-DCA65CC70E7B}"/>
          </ac:picMkLst>
        </pc:picChg>
        <pc:picChg chg="add mod">
          <ac:chgData name="Saim Mehmood" userId="dddc7e8a578a7a00" providerId="LiveId" clId="{D8B15708-E522-4113-A258-7B3B354F54C0}" dt="2020-03-23T21:24:15.404" v="228" actId="1076"/>
          <ac:picMkLst>
            <pc:docMk/>
            <pc:sldMk cId="231948725" sldId="271"/>
            <ac:picMk id="4" creationId="{348F2D76-D7D7-428A-A1EA-D2545840A07C}"/>
          </ac:picMkLst>
        </pc:picChg>
      </pc:sldChg>
      <pc:sldChg chg="modSp add">
        <pc:chgData name="Saim Mehmood" userId="dddc7e8a578a7a00" providerId="LiveId" clId="{D8B15708-E522-4113-A258-7B3B354F54C0}" dt="2020-03-23T21:26:32.848" v="263" actId="20577"/>
        <pc:sldMkLst>
          <pc:docMk/>
          <pc:sldMk cId="1319498817" sldId="272"/>
        </pc:sldMkLst>
        <pc:spChg chg="mod">
          <ac:chgData name="Saim Mehmood" userId="dddc7e8a578a7a00" providerId="LiveId" clId="{D8B15708-E522-4113-A258-7B3B354F54C0}" dt="2020-03-23T21:26:32.848" v="263" actId="20577"/>
          <ac:spMkLst>
            <pc:docMk/>
            <pc:sldMk cId="1319498817" sldId="272"/>
            <ac:spMk id="2" creationId="{0E3AD77C-45E9-410F-A9BB-61479F27A872}"/>
          </ac:spMkLst>
        </pc:spChg>
      </pc:sldChg>
      <pc:sldChg chg="addSp add modAnim">
        <pc:chgData name="Saim Mehmood" userId="dddc7e8a578a7a00" providerId="LiveId" clId="{D8B15708-E522-4113-A258-7B3B354F54C0}" dt="2020-03-23T21:27:11.446" v="265"/>
        <pc:sldMkLst>
          <pc:docMk/>
          <pc:sldMk cId="1448007156" sldId="273"/>
        </pc:sldMkLst>
        <pc:spChg chg="add">
          <ac:chgData name="Saim Mehmood" userId="dddc7e8a578a7a00" providerId="LiveId" clId="{D8B15708-E522-4113-A258-7B3B354F54C0}" dt="2020-03-23T21:27:11.446" v="265"/>
          <ac:spMkLst>
            <pc:docMk/>
            <pc:sldMk cId="1448007156" sldId="273"/>
            <ac:spMk id="3" creationId="{847F8171-C1CF-4F50-9D73-45F9ECFC9E6A}"/>
          </ac:spMkLst>
        </pc:spChg>
        <pc:spChg chg="add">
          <ac:chgData name="Saim Mehmood" userId="dddc7e8a578a7a00" providerId="LiveId" clId="{D8B15708-E522-4113-A258-7B3B354F54C0}" dt="2020-03-23T21:27:11.446" v="265"/>
          <ac:spMkLst>
            <pc:docMk/>
            <pc:sldMk cId="1448007156" sldId="273"/>
            <ac:spMk id="6" creationId="{E72DE26F-A501-4639-982A-119FE590588C}"/>
          </ac:spMkLst>
        </pc:spChg>
        <pc:spChg chg="add">
          <ac:chgData name="Saim Mehmood" userId="dddc7e8a578a7a00" providerId="LiveId" clId="{D8B15708-E522-4113-A258-7B3B354F54C0}" dt="2020-03-23T21:27:11.446" v="265"/>
          <ac:spMkLst>
            <pc:docMk/>
            <pc:sldMk cId="1448007156" sldId="273"/>
            <ac:spMk id="7" creationId="{2F13723D-E537-43E9-8AEB-ACE621C591BD}"/>
          </ac:spMkLst>
        </pc:spChg>
        <pc:picChg chg="add">
          <ac:chgData name="Saim Mehmood" userId="dddc7e8a578a7a00" providerId="LiveId" clId="{D8B15708-E522-4113-A258-7B3B354F54C0}" dt="2020-03-23T21:27:11.446" v="265"/>
          <ac:picMkLst>
            <pc:docMk/>
            <pc:sldMk cId="1448007156" sldId="273"/>
            <ac:picMk id="2" creationId="{7F0FAF1A-3BFC-459D-960D-21C3EEE4C084}"/>
          </ac:picMkLst>
        </pc:picChg>
        <pc:picChg chg="add">
          <ac:chgData name="Saim Mehmood" userId="dddc7e8a578a7a00" providerId="LiveId" clId="{D8B15708-E522-4113-A258-7B3B354F54C0}" dt="2020-03-23T21:27:11.446" v="265"/>
          <ac:picMkLst>
            <pc:docMk/>
            <pc:sldMk cId="1448007156" sldId="273"/>
            <ac:picMk id="4" creationId="{4DEBA44C-1F80-4CB7-8D25-1EAA49E1B387}"/>
          </ac:picMkLst>
        </pc:picChg>
        <pc:picChg chg="add">
          <ac:chgData name="Saim Mehmood" userId="dddc7e8a578a7a00" providerId="LiveId" clId="{D8B15708-E522-4113-A258-7B3B354F54C0}" dt="2020-03-23T21:27:11.446" v="265"/>
          <ac:picMkLst>
            <pc:docMk/>
            <pc:sldMk cId="1448007156" sldId="273"/>
            <ac:picMk id="5" creationId="{FE972ED1-93D4-4827-BEA3-27C497388FAC}"/>
          </ac:picMkLst>
        </pc:picChg>
      </pc:sldChg>
      <pc:sldChg chg="modSp add">
        <pc:chgData name="Saim Mehmood" userId="dddc7e8a578a7a00" providerId="LiveId" clId="{D8B15708-E522-4113-A258-7B3B354F54C0}" dt="2020-03-23T21:28:29.305" v="286" actId="20577"/>
        <pc:sldMkLst>
          <pc:docMk/>
          <pc:sldMk cId="481364384" sldId="274"/>
        </pc:sldMkLst>
        <pc:spChg chg="mod">
          <ac:chgData name="Saim Mehmood" userId="dddc7e8a578a7a00" providerId="LiveId" clId="{D8B15708-E522-4113-A258-7B3B354F54C0}" dt="2020-03-23T21:28:29.305" v="286" actId="20577"/>
          <ac:spMkLst>
            <pc:docMk/>
            <pc:sldMk cId="481364384" sldId="274"/>
            <ac:spMk id="2" creationId="{F2E79D9C-FED3-47C3-B9F8-EB09296DDA06}"/>
          </ac:spMkLst>
        </pc:spChg>
      </pc:sldChg>
      <pc:sldChg chg="addSp modSp add modAnim">
        <pc:chgData name="Saim Mehmood" userId="dddc7e8a578a7a00" providerId="LiveId" clId="{D8B15708-E522-4113-A258-7B3B354F54C0}" dt="2020-03-23T21:29:34.479" v="295" actId="1076"/>
        <pc:sldMkLst>
          <pc:docMk/>
          <pc:sldMk cId="3961355642" sldId="275"/>
        </pc:sldMkLst>
        <pc:spChg chg="add mod">
          <ac:chgData name="Saim Mehmood" userId="dddc7e8a578a7a00" providerId="LiveId" clId="{D8B15708-E522-4113-A258-7B3B354F54C0}" dt="2020-03-23T21:29:30.614" v="294" actId="1076"/>
          <ac:spMkLst>
            <pc:docMk/>
            <pc:sldMk cId="3961355642" sldId="275"/>
            <ac:spMk id="3" creationId="{B6266E3D-5E86-44F5-B14C-8781143CBF1F}"/>
          </ac:spMkLst>
        </pc:spChg>
        <pc:spChg chg="add">
          <ac:chgData name="Saim Mehmood" userId="dddc7e8a578a7a00" providerId="LiveId" clId="{D8B15708-E522-4113-A258-7B3B354F54C0}" dt="2020-03-23T21:28:51.290" v="288"/>
          <ac:spMkLst>
            <pc:docMk/>
            <pc:sldMk cId="3961355642" sldId="275"/>
            <ac:spMk id="4" creationId="{D1284A9E-5585-44FC-962C-7BBD910611C4}"/>
          </ac:spMkLst>
        </pc:spChg>
        <pc:spChg chg="add">
          <ac:chgData name="Saim Mehmood" userId="dddc7e8a578a7a00" providerId="LiveId" clId="{D8B15708-E522-4113-A258-7B3B354F54C0}" dt="2020-03-23T21:28:51.290" v="288"/>
          <ac:spMkLst>
            <pc:docMk/>
            <pc:sldMk cId="3961355642" sldId="275"/>
            <ac:spMk id="5" creationId="{1CB6537A-4053-422D-9401-A736C656F621}"/>
          </ac:spMkLst>
        </pc:spChg>
        <pc:spChg chg="add">
          <ac:chgData name="Saim Mehmood" userId="dddc7e8a578a7a00" providerId="LiveId" clId="{D8B15708-E522-4113-A258-7B3B354F54C0}" dt="2020-03-23T21:28:51.290" v="288"/>
          <ac:spMkLst>
            <pc:docMk/>
            <pc:sldMk cId="3961355642" sldId="275"/>
            <ac:spMk id="6" creationId="{19FF0F10-BCAC-4D6D-80FF-CD9CC73D73F3}"/>
          </ac:spMkLst>
        </pc:spChg>
        <pc:spChg chg="add">
          <ac:chgData name="Saim Mehmood" userId="dddc7e8a578a7a00" providerId="LiveId" clId="{D8B15708-E522-4113-A258-7B3B354F54C0}" dt="2020-03-23T21:28:51.290" v="288"/>
          <ac:spMkLst>
            <pc:docMk/>
            <pc:sldMk cId="3961355642" sldId="275"/>
            <ac:spMk id="7" creationId="{669AE6A0-99E5-4BE5-9E13-E855FD1587F4}"/>
          </ac:spMkLst>
        </pc:spChg>
        <pc:spChg chg="add mod">
          <ac:chgData name="Saim Mehmood" userId="dddc7e8a578a7a00" providerId="LiveId" clId="{D8B15708-E522-4113-A258-7B3B354F54C0}" dt="2020-03-23T21:29:34.479" v="295" actId="1076"/>
          <ac:spMkLst>
            <pc:docMk/>
            <pc:sldMk cId="3961355642" sldId="275"/>
            <ac:spMk id="8" creationId="{BCDFB562-DFCB-4702-9CA6-4B7AC9E0E20C}"/>
          </ac:spMkLst>
        </pc:spChg>
        <pc:spChg chg="add">
          <ac:chgData name="Saim Mehmood" userId="dddc7e8a578a7a00" providerId="LiveId" clId="{D8B15708-E522-4113-A258-7B3B354F54C0}" dt="2020-03-23T21:28:51.290" v="288"/>
          <ac:spMkLst>
            <pc:docMk/>
            <pc:sldMk cId="3961355642" sldId="275"/>
            <ac:spMk id="9" creationId="{F1108589-3417-41A1-AB65-FF583EE06609}"/>
          </ac:spMkLst>
        </pc:spChg>
        <pc:spChg chg="add">
          <ac:chgData name="Saim Mehmood" userId="dddc7e8a578a7a00" providerId="LiveId" clId="{D8B15708-E522-4113-A258-7B3B354F54C0}" dt="2020-03-23T21:28:51.290" v="288"/>
          <ac:spMkLst>
            <pc:docMk/>
            <pc:sldMk cId="3961355642" sldId="275"/>
            <ac:spMk id="10" creationId="{B25B0B4B-E1C4-492E-86D1-223AEB721BB3}"/>
          </ac:spMkLst>
        </pc:spChg>
        <pc:spChg chg="add">
          <ac:chgData name="Saim Mehmood" userId="dddc7e8a578a7a00" providerId="LiveId" clId="{D8B15708-E522-4113-A258-7B3B354F54C0}" dt="2020-03-23T21:28:51.290" v="288"/>
          <ac:spMkLst>
            <pc:docMk/>
            <pc:sldMk cId="3961355642" sldId="275"/>
            <ac:spMk id="11" creationId="{03C2C37C-83ED-478F-B5AF-CDD4935C507B}"/>
          </ac:spMkLst>
        </pc:spChg>
        <pc:picChg chg="add">
          <ac:chgData name="Saim Mehmood" userId="dddc7e8a578a7a00" providerId="LiveId" clId="{D8B15708-E522-4113-A258-7B3B354F54C0}" dt="2020-03-23T21:28:51.290" v="288"/>
          <ac:picMkLst>
            <pc:docMk/>
            <pc:sldMk cId="3961355642" sldId="275"/>
            <ac:picMk id="2" creationId="{2E658767-EC80-46CA-A856-BA0AF5DB8358}"/>
          </ac:picMkLst>
        </pc:picChg>
      </pc:sldChg>
      <pc:sldChg chg="addSp modSp add">
        <pc:chgData name="Saim Mehmood" userId="dddc7e8a578a7a00" providerId="LiveId" clId="{D8B15708-E522-4113-A258-7B3B354F54C0}" dt="2020-03-23T21:34:51.021" v="299" actId="1076"/>
        <pc:sldMkLst>
          <pc:docMk/>
          <pc:sldMk cId="2532248763" sldId="276"/>
        </pc:sldMkLst>
        <pc:picChg chg="add mod">
          <ac:chgData name="Saim Mehmood" userId="dddc7e8a578a7a00" providerId="LiveId" clId="{D8B15708-E522-4113-A258-7B3B354F54C0}" dt="2020-03-23T21:34:51.021" v="299" actId="1076"/>
          <ac:picMkLst>
            <pc:docMk/>
            <pc:sldMk cId="2532248763" sldId="276"/>
            <ac:picMk id="2" creationId="{CA1FE8DD-CE6A-4BE2-B41F-F404502EF4FC}"/>
          </ac:picMkLst>
        </pc:picChg>
      </pc:sldChg>
      <pc:sldChg chg="modSp add ord">
        <pc:chgData name="Saim Mehmood" userId="dddc7e8a578a7a00" providerId="LiveId" clId="{D8B15708-E522-4113-A258-7B3B354F54C0}" dt="2020-03-23T21:36:29" v="302"/>
        <pc:sldMkLst>
          <pc:docMk/>
          <pc:sldMk cId="722901130" sldId="277"/>
        </pc:sldMkLst>
        <pc:spChg chg="mod">
          <ac:chgData name="Saim Mehmood" userId="dddc7e8a578a7a00" providerId="LiveId" clId="{D8B15708-E522-4113-A258-7B3B354F54C0}" dt="2020-03-23T21:36:29" v="302"/>
          <ac:spMkLst>
            <pc:docMk/>
            <pc:sldMk cId="722901130" sldId="277"/>
            <ac:spMk id="2" creationId="{2229676F-38B3-4509-B8BA-8E6095E0A981}"/>
          </ac:spMkLst>
        </pc:spChg>
      </pc:sldChg>
      <pc:sldChg chg="modSp add">
        <pc:chgData name="Saim Mehmood" userId="dddc7e8a578a7a00" providerId="LiveId" clId="{D8B15708-E522-4113-A258-7B3B354F54C0}" dt="2020-03-23T21:39:04.359" v="321" actId="20577"/>
        <pc:sldMkLst>
          <pc:docMk/>
          <pc:sldMk cId="181896442" sldId="278"/>
        </pc:sldMkLst>
        <pc:spChg chg="mod">
          <ac:chgData name="Saim Mehmood" userId="dddc7e8a578a7a00" providerId="LiveId" clId="{D8B15708-E522-4113-A258-7B3B354F54C0}" dt="2020-03-23T21:39:04.359" v="321" actId="20577"/>
          <ac:spMkLst>
            <pc:docMk/>
            <pc:sldMk cId="181896442" sldId="278"/>
            <ac:spMk id="2" creationId="{074E693F-4440-49F8-9F63-6B6C329EBA87}"/>
          </ac:spMkLst>
        </pc:spChg>
      </pc:sldChg>
      <pc:sldChg chg="addSp delSp modSp add modAnim">
        <pc:chgData name="Saim Mehmood" userId="dddc7e8a578a7a00" providerId="LiveId" clId="{D8B15708-E522-4113-A258-7B3B354F54C0}" dt="2020-03-23T21:50:30.134" v="651" actId="14100"/>
        <pc:sldMkLst>
          <pc:docMk/>
          <pc:sldMk cId="183970112" sldId="279"/>
        </pc:sldMkLst>
        <pc:spChg chg="mod">
          <ac:chgData name="Saim Mehmood" userId="dddc7e8a578a7a00" providerId="LiveId" clId="{D8B15708-E522-4113-A258-7B3B354F54C0}" dt="2020-03-23T21:39:28.430" v="344" actId="20577"/>
          <ac:spMkLst>
            <pc:docMk/>
            <pc:sldMk cId="183970112" sldId="279"/>
            <ac:spMk id="2" creationId="{F5F6DC1B-9172-4541-821B-9E1B956694F7}"/>
          </ac:spMkLst>
        </pc:spChg>
        <pc:spChg chg="del">
          <ac:chgData name="Saim Mehmood" userId="dddc7e8a578a7a00" providerId="LiveId" clId="{D8B15708-E522-4113-A258-7B3B354F54C0}" dt="2020-03-23T21:40:16.333" v="347" actId="478"/>
          <ac:spMkLst>
            <pc:docMk/>
            <pc:sldMk cId="183970112" sldId="279"/>
            <ac:spMk id="3" creationId="{1C8BAD17-0992-4B51-B661-3C9200BDD37A}"/>
          </ac:spMkLst>
        </pc:spChg>
        <pc:spChg chg="add mod">
          <ac:chgData name="Saim Mehmood" userId="dddc7e8a578a7a00" providerId="LiveId" clId="{D8B15708-E522-4113-A258-7B3B354F54C0}" dt="2020-03-23T21:40:59.597" v="352" actId="1076"/>
          <ac:spMkLst>
            <pc:docMk/>
            <pc:sldMk cId="183970112" sldId="279"/>
            <ac:spMk id="5" creationId="{54B5130F-C6A0-498D-93B5-4D7D61CABC9F}"/>
          </ac:spMkLst>
        </pc:spChg>
        <pc:spChg chg="add mod">
          <ac:chgData name="Saim Mehmood" userId="dddc7e8a578a7a00" providerId="LiveId" clId="{D8B15708-E522-4113-A258-7B3B354F54C0}" dt="2020-03-23T21:41:09.697" v="355" actId="1076"/>
          <ac:spMkLst>
            <pc:docMk/>
            <pc:sldMk cId="183970112" sldId="279"/>
            <ac:spMk id="6" creationId="{68013DDB-8382-44CD-B7D1-D1E24929A5A7}"/>
          </ac:spMkLst>
        </pc:spChg>
        <pc:spChg chg="add mod">
          <ac:chgData name="Saim Mehmood" userId="dddc7e8a578a7a00" providerId="LiveId" clId="{D8B15708-E522-4113-A258-7B3B354F54C0}" dt="2020-03-23T21:41:07.918" v="354" actId="1076"/>
          <ac:spMkLst>
            <pc:docMk/>
            <pc:sldMk cId="183970112" sldId="279"/>
            <ac:spMk id="7" creationId="{3174FA69-445A-4B1E-8CE9-4BDD2311E714}"/>
          </ac:spMkLst>
        </pc:spChg>
        <pc:spChg chg="add mod">
          <ac:chgData name="Saim Mehmood" userId="dddc7e8a578a7a00" providerId="LiveId" clId="{D8B15708-E522-4113-A258-7B3B354F54C0}" dt="2020-03-23T21:40:09.621" v="346" actId="14100"/>
          <ac:spMkLst>
            <pc:docMk/>
            <pc:sldMk cId="183970112" sldId="279"/>
            <ac:spMk id="8" creationId="{C709C299-8102-4394-9AB1-0C87BCCD6B55}"/>
          </ac:spMkLst>
        </pc:spChg>
        <pc:picChg chg="add mod">
          <ac:chgData name="Saim Mehmood" userId="dddc7e8a578a7a00" providerId="LiveId" clId="{D8B15708-E522-4113-A258-7B3B354F54C0}" dt="2020-03-23T21:50:30.134" v="651" actId="14100"/>
          <ac:picMkLst>
            <pc:docMk/>
            <pc:sldMk cId="183970112" sldId="279"/>
            <ac:picMk id="4" creationId="{47E2BAB0-4512-4A86-9685-DE1DEE7AA8EA}"/>
          </ac:picMkLst>
        </pc:picChg>
      </pc:sldChg>
      <pc:sldChg chg="add del">
        <pc:chgData name="Saim Mehmood" userId="dddc7e8a578a7a00" providerId="LiveId" clId="{D8B15708-E522-4113-A258-7B3B354F54C0}" dt="2020-03-23T21:39:16.270" v="323" actId="2696"/>
        <pc:sldMkLst>
          <pc:docMk/>
          <pc:sldMk cId="3414138906" sldId="279"/>
        </pc:sldMkLst>
      </pc:sldChg>
      <pc:sldChg chg="addSp delSp modSp add addAnim delAnim modAnim">
        <pc:chgData name="Saim Mehmood" userId="dddc7e8a578a7a00" providerId="LiveId" clId="{D8B15708-E522-4113-A258-7B3B354F54C0}" dt="2020-03-23T21:44:28.881" v="475" actId="20577"/>
        <pc:sldMkLst>
          <pc:docMk/>
          <pc:sldMk cId="2528460514" sldId="280"/>
        </pc:sldMkLst>
        <pc:spChg chg="add del mod">
          <ac:chgData name="Saim Mehmood" userId="dddc7e8a578a7a00" providerId="LiveId" clId="{D8B15708-E522-4113-A258-7B3B354F54C0}" dt="2020-03-23T21:44:28.881" v="475" actId="20577"/>
          <ac:spMkLst>
            <pc:docMk/>
            <pc:sldMk cId="2528460514" sldId="280"/>
            <ac:spMk id="5" creationId="{54B5130F-C6A0-498D-93B5-4D7D61CABC9F}"/>
          </ac:spMkLst>
        </pc:spChg>
        <pc:spChg chg="add del">
          <ac:chgData name="Saim Mehmood" userId="dddc7e8a578a7a00" providerId="LiveId" clId="{D8B15708-E522-4113-A258-7B3B354F54C0}" dt="2020-03-23T21:41:53.260" v="359" actId="478"/>
          <ac:spMkLst>
            <pc:docMk/>
            <pc:sldMk cId="2528460514" sldId="280"/>
            <ac:spMk id="6" creationId="{68013DDB-8382-44CD-B7D1-D1E24929A5A7}"/>
          </ac:spMkLst>
        </pc:spChg>
        <pc:spChg chg="add del">
          <ac:chgData name="Saim Mehmood" userId="dddc7e8a578a7a00" providerId="LiveId" clId="{D8B15708-E522-4113-A258-7B3B354F54C0}" dt="2020-03-23T21:41:53.260" v="359" actId="478"/>
          <ac:spMkLst>
            <pc:docMk/>
            <pc:sldMk cId="2528460514" sldId="280"/>
            <ac:spMk id="7" creationId="{3174FA69-445A-4B1E-8CE9-4BDD2311E714}"/>
          </ac:spMkLst>
        </pc:spChg>
        <pc:spChg chg="add del">
          <ac:chgData name="Saim Mehmood" userId="dddc7e8a578a7a00" providerId="LiveId" clId="{D8B15708-E522-4113-A258-7B3B354F54C0}" dt="2020-03-23T21:41:53.260" v="359" actId="478"/>
          <ac:spMkLst>
            <pc:docMk/>
            <pc:sldMk cId="2528460514" sldId="280"/>
            <ac:spMk id="8" creationId="{C709C299-8102-4394-9AB1-0C87BCCD6B55}"/>
          </ac:spMkLst>
        </pc:spChg>
        <pc:spChg chg="add">
          <ac:chgData name="Saim Mehmood" userId="dddc7e8a578a7a00" providerId="LiveId" clId="{D8B15708-E522-4113-A258-7B3B354F54C0}" dt="2020-03-23T21:43:50.468" v="456"/>
          <ac:spMkLst>
            <pc:docMk/>
            <pc:sldMk cId="2528460514" sldId="280"/>
            <ac:spMk id="10" creationId="{490EE2CC-14B2-460B-B373-3F03C11ADC4C}"/>
          </ac:spMkLst>
        </pc:spChg>
        <pc:spChg chg="add">
          <ac:chgData name="Saim Mehmood" userId="dddc7e8a578a7a00" providerId="LiveId" clId="{D8B15708-E522-4113-A258-7B3B354F54C0}" dt="2020-03-23T21:43:50.468" v="456"/>
          <ac:spMkLst>
            <pc:docMk/>
            <pc:sldMk cId="2528460514" sldId="280"/>
            <ac:spMk id="11" creationId="{F67296B8-F6BD-4584-8742-5B95988D9AE7}"/>
          </ac:spMkLst>
        </pc:spChg>
        <pc:spChg chg="add">
          <ac:chgData name="Saim Mehmood" userId="dddc7e8a578a7a00" providerId="LiveId" clId="{D8B15708-E522-4113-A258-7B3B354F54C0}" dt="2020-03-23T21:43:50.468" v="456"/>
          <ac:spMkLst>
            <pc:docMk/>
            <pc:sldMk cId="2528460514" sldId="280"/>
            <ac:spMk id="12" creationId="{0D66CFBC-802D-4E11-8A8E-F54D788DF76C}"/>
          </ac:spMkLst>
        </pc:spChg>
        <pc:spChg chg="add">
          <ac:chgData name="Saim Mehmood" userId="dddc7e8a578a7a00" providerId="LiveId" clId="{D8B15708-E522-4113-A258-7B3B354F54C0}" dt="2020-03-23T21:43:50.468" v="456"/>
          <ac:spMkLst>
            <pc:docMk/>
            <pc:sldMk cId="2528460514" sldId="280"/>
            <ac:spMk id="13" creationId="{241627B6-6EAC-4AF9-B092-3DD4B6121357}"/>
          </ac:spMkLst>
        </pc:spChg>
        <pc:spChg chg="add">
          <ac:chgData name="Saim Mehmood" userId="dddc7e8a578a7a00" providerId="LiveId" clId="{D8B15708-E522-4113-A258-7B3B354F54C0}" dt="2020-03-23T21:43:50.468" v="456"/>
          <ac:spMkLst>
            <pc:docMk/>
            <pc:sldMk cId="2528460514" sldId="280"/>
            <ac:spMk id="14" creationId="{0AB8404D-8641-43B3-B799-1586EE459AD6}"/>
          </ac:spMkLst>
        </pc:spChg>
        <pc:picChg chg="add del">
          <ac:chgData name="Saim Mehmood" userId="dddc7e8a578a7a00" providerId="LiveId" clId="{D8B15708-E522-4113-A258-7B3B354F54C0}" dt="2020-03-23T21:41:53.260" v="359" actId="478"/>
          <ac:picMkLst>
            <pc:docMk/>
            <pc:sldMk cId="2528460514" sldId="280"/>
            <ac:picMk id="4" creationId="{47E2BAB0-4512-4A86-9685-DE1DEE7AA8EA}"/>
          </ac:picMkLst>
        </pc:picChg>
        <pc:picChg chg="add mod">
          <ac:chgData name="Saim Mehmood" userId="dddc7e8a578a7a00" providerId="LiveId" clId="{D8B15708-E522-4113-A258-7B3B354F54C0}" dt="2020-03-23T21:44:08.383" v="457" actId="1076"/>
          <ac:picMkLst>
            <pc:docMk/>
            <pc:sldMk cId="2528460514" sldId="280"/>
            <ac:picMk id="9" creationId="{C1D262D0-3747-4EC2-A7C4-3F990C6AED42}"/>
          </ac:picMkLst>
        </pc:picChg>
      </pc:sldChg>
      <pc:sldChg chg="addSp delSp modSp add delAnim modAnim">
        <pc:chgData name="Saim Mehmood" userId="dddc7e8a578a7a00" providerId="LiveId" clId="{D8B15708-E522-4113-A258-7B3B354F54C0}" dt="2020-03-23T21:49:17.246" v="631" actId="255"/>
        <pc:sldMkLst>
          <pc:docMk/>
          <pc:sldMk cId="1495074246" sldId="281"/>
        </pc:sldMkLst>
        <pc:spChg chg="add mod">
          <ac:chgData name="Saim Mehmood" userId="dddc7e8a578a7a00" providerId="LiveId" clId="{D8B15708-E522-4113-A258-7B3B354F54C0}" dt="2020-03-23T21:49:08.501" v="629" actId="255"/>
          <ac:spMkLst>
            <pc:docMk/>
            <pc:sldMk cId="1495074246" sldId="281"/>
            <ac:spMk id="3" creationId="{4848686F-A0D3-46CA-A676-01BC41859516}"/>
          </ac:spMkLst>
        </pc:spChg>
        <pc:spChg chg="mod">
          <ac:chgData name="Saim Mehmood" userId="dddc7e8a578a7a00" providerId="LiveId" clId="{D8B15708-E522-4113-A258-7B3B354F54C0}" dt="2020-03-23T21:46:49.699" v="587" actId="207"/>
          <ac:spMkLst>
            <pc:docMk/>
            <pc:sldMk cId="1495074246" sldId="281"/>
            <ac:spMk id="5" creationId="{54B5130F-C6A0-498D-93B5-4D7D61CABC9F}"/>
          </ac:spMkLst>
        </pc:spChg>
        <pc:spChg chg="del">
          <ac:chgData name="Saim Mehmood" userId="dddc7e8a578a7a00" providerId="LiveId" clId="{D8B15708-E522-4113-A258-7B3B354F54C0}" dt="2020-03-23T21:44:53.324" v="477" actId="478"/>
          <ac:spMkLst>
            <pc:docMk/>
            <pc:sldMk cId="1495074246" sldId="281"/>
            <ac:spMk id="10" creationId="{490EE2CC-14B2-460B-B373-3F03C11ADC4C}"/>
          </ac:spMkLst>
        </pc:spChg>
        <pc:spChg chg="del">
          <ac:chgData name="Saim Mehmood" userId="dddc7e8a578a7a00" providerId="LiveId" clId="{D8B15708-E522-4113-A258-7B3B354F54C0}" dt="2020-03-23T21:44:53.324" v="477" actId="478"/>
          <ac:spMkLst>
            <pc:docMk/>
            <pc:sldMk cId="1495074246" sldId="281"/>
            <ac:spMk id="11" creationId="{F67296B8-F6BD-4584-8742-5B95988D9AE7}"/>
          </ac:spMkLst>
        </pc:spChg>
        <pc:spChg chg="del">
          <ac:chgData name="Saim Mehmood" userId="dddc7e8a578a7a00" providerId="LiveId" clId="{D8B15708-E522-4113-A258-7B3B354F54C0}" dt="2020-03-23T21:44:53.324" v="477" actId="478"/>
          <ac:spMkLst>
            <pc:docMk/>
            <pc:sldMk cId="1495074246" sldId="281"/>
            <ac:spMk id="12" creationId="{0D66CFBC-802D-4E11-8A8E-F54D788DF76C}"/>
          </ac:spMkLst>
        </pc:spChg>
        <pc:spChg chg="del">
          <ac:chgData name="Saim Mehmood" userId="dddc7e8a578a7a00" providerId="LiveId" clId="{D8B15708-E522-4113-A258-7B3B354F54C0}" dt="2020-03-23T21:44:53.324" v="477" actId="478"/>
          <ac:spMkLst>
            <pc:docMk/>
            <pc:sldMk cId="1495074246" sldId="281"/>
            <ac:spMk id="13" creationId="{241627B6-6EAC-4AF9-B092-3DD4B6121357}"/>
          </ac:spMkLst>
        </pc:spChg>
        <pc:spChg chg="del">
          <ac:chgData name="Saim Mehmood" userId="dddc7e8a578a7a00" providerId="LiveId" clId="{D8B15708-E522-4113-A258-7B3B354F54C0}" dt="2020-03-23T21:44:53.324" v="477" actId="478"/>
          <ac:spMkLst>
            <pc:docMk/>
            <pc:sldMk cId="1495074246" sldId="281"/>
            <ac:spMk id="14" creationId="{0AB8404D-8641-43B3-B799-1586EE459AD6}"/>
          </ac:spMkLst>
        </pc:spChg>
        <pc:spChg chg="add mod">
          <ac:chgData name="Saim Mehmood" userId="dddc7e8a578a7a00" providerId="LiveId" clId="{D8B15708-E522-4113-A258-7B3B354F54C0}" dt="2020-03-23T21:49:17.246" v="631" actId="255"/>
          <ac:spMkLst>
            <pc:docMk/>
            <pc:sldMk cId="1495074246" sldId="281"/>
            <ac:spMk id="17" creationId="{A1CDCF47-457B-4C21-891F-C29EBE641DCC}"/>
          </ac:spMkLst>
        </pc:spChg>
        <pc:picChg chg="del">
          <ac:chgData name="Saim Mehmood" userId="dddc7e8a578a7a00" providerId="LiveId" clId="{D8B15708-E522-4113-A258-7B3B354F54C0}" dt="2020-03-23T21:44:53.324" v="477" actId="478"/>
          <ac:picMkLst>
            <pc:docMk/>
            <pc:sldMk cId="1495074246" sldId="281"/>
            <ac:picMk id="9" creationId="{C1D262D0-3747-4EC2-A7C4-3F990C6AED42}"/>
          </ac:picMkLst>
        </pc:picChg>
        <pc:picChg chg="add mod">
          <ac:chgData name="Saim Mehmood" userId="dddc7e8a578a7a00" providerId="LiveId" clId="{D8B15708-E522-4113-A258-7B3B354F54C0}" dt="2020-03-23T21:48:01.831" v="593" actId="1076"/>
          <ac:picMkLst>
            <pc:docMk/>
            <pc:sldMk cId="1495074246" sldId="281"/>
            <ac:picMk id="15" creationId="{5051FBAC-5D2E-4D10-B0CC-7DA9A97E2AB4}"/>
          </ac:picMkLst>
        </pc:picChg>
        <pc:picChg chg="add mod">
          <ac:chgData name="Saim Mehmood" userId="dddc7e8a578a7a00" providerId="LiveId" clId="{D8B15708-E522-4113-A258-7B3B354F54C0}" dt="2020-03-23T21:48:01.831" v="593" actId="1076"/>
          <ac:picMkLst>
            <pc:docMk/>
            <pc:sldMk cId="1495074246" sldId="281"/>
            <ac:picMk id="16" creationId="{5C22120C-C3B2-46A3-9775-E48D308BD763}"/>
          </ac:picMkLst>
        </pc:picChg>
      </pc:sldChg>
      <pc:sldChg chg="modSp add">
        <pc:chgData name="Saim Mehmood" userId="dddc7e8a578a7a00" providerId="LiveId" clId="{D8B15708-E522-4113-A258-7B3B354F54C0}" dt="2020-03-23T21:51:27.249" v="693" actId="20577"/>
        <pc:sldMkLst>
          <pc:docMk/>
          <pc:sldMk cId="679024938" sldId="282"/>
        </pc:sldMkLst>
        <pc:spChg chg="mod">
          <ac:chgData name="Saim Mehmood" userId="dddc7e8a578a7a00" providerId="LiveId" clId="{D8B15708-E522-4113-A258-7B3B354F54C0}" dt="2020-03-23T21:51:27.249" v="693" actId="20577"/>
          <ac:spMkLst>
            <pc:docMk/>
            <pc:sldMk cId="679024938" sldId="282"/>
            <ac:spMk id="2" creationId="{37CB7C70-7C86-4568-A21D-5A39CA1D856E}"/>
          </ac:spMkLst>
        </pc:spChg>
      </pc:sldChg>
      <pc:sldChg chg="addSp delSp modSp add delAnim modAnim">
        <pc:chgData name="Saim Mehmood" userId="dddc7e8a578a7a00" providerId="LiveId" clId="{D8B15708-E522-4113-A258-7B3B354F54C0}" dt="2020-03-23T23:31:14.858" v="838" actId="1076"/>
        <pc:sldMkLst>
          <pc:docMk/>
          <pc:sldMk cId="2998750391" sldId="283"/>
        </pc:sldMkLst>
        <pc:spChg chg="mod">
          <ac:chgData name="Saim Mehmood" userId="dddc7e8a578a7a00" providerId="LiveId" clId="{D8B15708-E522-4113-A258-7B3B354F54C0}" dt="2020-03-23T21:52:32.901" v="724" actId="20577"/>
          <ac:spMkLst>
            <pc:docMk/>
            <pc:sldMk cId="2998750391" sldId="283"/>
            <ac:spMk id="2" creationId="{00689AD8-A12C-45AE-8A95-8BF4F62EEF35}"/>
          </ac:spMkLst>
        </pc:spChg>
        <pc:spChg chg="del">
          <ac:chgData name="Saim Mehmood" userId="dddc7e8a578a7a00" providerId="LiveId" clId="{D8B15708-E522-4113-A258-7B3B354F54C0}" dt="2020-03-23T23:08:15.363" v="729" actId="478"/>
          <ac:spMkLst>
            <pc:docMk/>
            <pc:sldMk cId="2998750391" sldId="283"/>
            <ac:spMk id="3" creationId="{1F3E0353-1CD7-4FF6-91E1-B439507F903B}"/>
          </ac:spMkLst>
        </pc:spChg>
        <pc:spChg chg="add mod">
          <ac:chgData name="Saim Mehmood" userId="dddc7e8a578a7a00" providerId="LiveId" clId="{D8B15708-E522-4113-A258-7B3B354F54C0}" dt="2020-03-23T23:11:02.987" v="744" actId="1076"/>
          <ac:spMkLst>
            <pc:docMk/>
            <pc:sldMk cId="2998750391" sldId="283"/>
            <ac:spMk id="8" creationId="{78630CD4-B4C2-421B-BE0D-04DB2E9AE1F0}"/>
          </ac:spMkLst>
        </pc:spChg>
        <pc:spChg chg="add mod">
          <ac:chgData name="Saim Mehmood" userId="dddc7e8a578a7a00" providerId="LiveId" clId="{D8B15708-E522-4113-A258-7B3B354F54C0}" dt="2020-03-23T23:11:02.987" v="744" actId="1076"/>
          <ac:spMkLst>
            <pc:docMk/>
            <pc:sldMk cId="2998750391" sldId="283"/>
            <ac:spMk id="9" creationId="{E772A4CB-E792-4393-97C2-5B397BC80E68}"/>
          </ac:spMkLst>
        </pc:spChg>
        <pc:spChg chg="add mod">
          <ac:chgData name="Saim Mehmood" userId="dddc7e8a578a7a00" providerId="LiveId" clId="{D8B15708-E522-4113-A258-7B3B354F54C0}" dt="2020-03-23T23:11:02.987" v="744" actId="1076"/>
          <ac:spMkLst>
            <pc:docMk/>
            <pc:sldMk cId="2998750391" sldId="283"/>
            <ac:spMk id="10" creationId="{9845D6BB-DC1A-4736-9E2A-6466D7A8C740}"/>
          </ac:spMkLst>
        </pc:spChg>
        <pc:spChg chg="add mod">
          <ac:chgData name="Saim Mehmood" userId="dddc7e8a578a7a00" providerId="LiveId" clId="{D8B15708-E522-4113-A258-7B3B354F54C0}" dt="2020-03-23T23:11:02.987" v="744" actId="1076"/>
          <ac:spMkLst>
            <pc:docMk/>
            <pc:sldMk cId="2998750391" sldId="283"/>
            <ac:spMk id="11" creationId="{958E816B-F29C-47F5-B448-2B2732814FE9}"/>
          </ac:spMkLst>
        </pc:spChg>
        <pc:spChg chg="add mod">
          <ac:chgData name="Saim Mehmood" userId="dddc7e8a578a7a00" providerId="LiveId" clId="{D8B15708-E522-4113-A258-7B3B354F54C0}" dt="2020-03-23T23:11:02.987" v="744" actId="1076"/>
          <ac:spMkLst>
            <pc:docMk/>
            <pc:sldMk cId="2998750391" sldId="283"/>
            <ac:spMk id="12" creationId="{0A087734-3A88-4D1A-A284-339FFE8AB970}"/>
          </ac:spMkLst>
        </pc:spChg>
        <pc:spChg chg="add mod">
          <ac:chgData name="Saim Mehmood" userId="dddc7e8a578a7a00" providerId="LiveId" clId="{D8B15708-E522-4113-A258-7B3B354F54C0}" dt="2020-03-23T23:11:02.987" v="744" actId="1076"/>
          <ac:spMkLst>
            <pc:docMk/>
            <pc:sldMk cId="2998750391" sldId="283"/>
            <ac:spMk id="13" creationId="{52C87E4E-B3D0-41ED-AE43-4865531838CB}"/>
          </ac:spMkLst>
        </pc:spChg>
        <pc:spChg chg="add mod">
          <ac:chgData name="Saim Mehmood" userId="dddc7e8a578a7a00" providerId="LiveId" clId="{D8B15708-E522-4113-A258-7B3B354F54C0}" dt="2020-03-23T23:12:18.640" v="755" actId="1076"/>
          <ac:spMkLst>
            <pc:docMk/>
            <pc:sldMk cId="2998750391" sldId="283"/>
            <ac:spMk id="14" creationId="{39A2B1FB-5823-4E30-BB6C-A92092615326}"/>
          </ac:spMkLst>
        </pc:spChg>
        <pc:spChg chg="add mod">
          <ac:chgData name="Saim Mehmood" userId="dddc7e8a578a7a00" providerId="LiveId" clId="{D8B15708-E522-4113-A258-7B3B354F54C0}" dt="2020-03-23T23:12:24.336" v="756" actId="1076"/>
          <ac:spMkLst>
            <pc:docMk/>
            <pc:sldMk cId="2998750391" sldId="283"/>
            <ac:spMk id="15" creationId="{8DBE093F-3258-45F0-B885-6B107A6B6EC2}"/>
          </ac:spMkLst>
        </pc:spChg>
        <pc:spChg chg="add mod">
          <ac:chgData name="Saim Mehmood" userId="dddc7e8a578a7a00" providerId="LiveId" clId="{D8B15708-E522-4113-A258-7B3B354F54C0}" dt="2020-03-23T23:12:14.893" v="754" actId="1076"/>
          <ac:spMkLst>
            <pc:docMk/>
            <pc:sldMk cId="2998750391" sldId="283"/>
            <ac:spMk id="16" creationId="{E355786A-BF77-44D9-A1CD-221AABBD168D}"/>
          </ac:spMkLst>
        </pc:spChg>
        <pc:spChg chg="add mod">
          <ac:chgData name="Saim Mehmood" userId="dddc7e8a578a7a00" providerId="LiveId" clId="{D8B15708-E522-4113-A258-7B3B354F54C0}" dt="2020-03-23T23:12:11.430" v="753" actId="1076"/>
          <ac:spMkLst>
            <pc:docMk/>
            <pc:sldMk cId="2998750391" sldId="283"/>
            <ac:spMk id="17" creationId="{99C500B1-82EC-47A4-A4C9-55F9EBB7D579}"/>
          </ac:spMkLst>
        </pc:spChg>
        <pc:spChg chg="add mod">
          <ac:chgData name="Saim Mehmood" userId="dddc7e8a578a7a00" providerId="LiveId" clId="{D8B15708-E522-4113-A258-7B3B354F54C0}" dt="2020-03-23T23:12:03.509" v="751" actId="1076"/>
          <ac:spMkLst>
            <pc:docMk/>
            <pc:sldMk cId="2998750391" sldId="283"/>
            <ac:spMk id="18" creationId="{CFF31339-BF15-4D6F-9E4F-C680BD288AB7}"/>
          </ac:spMkLst>
        </pc:spChg>
        <pc:spChg chg="add mod">
          <ac:chgData name="Saim Mehmood" userId="dddc7e8a578a7a00" providerId="LiveId" clId="{D8B15708-E522-4113-A258-7B3B354F54C0}" dt="2020-03-23T23:11:02.987" v="744" actId="1076"/>
          <ac:spMkLst>
            <pc:docMk/>
            <pc:sldMk cId="2998750391" sldId="283"/>
            <ac:spMk id="19" creationId="{2220F34C-D69F-4F90-8CDE-FB9514689818}"/>
          </ac:spMkLst>
        </pc:spChg>
        <pc:spChg chg="add mod">
          <ac:chgData name="Saim Mehmood" userId="dddc7e8a578a7a00" providerId="LiveId" clId="{D8B15708-E522-4113-A258-7B3B354F54C0}" dt="2020-03-23T23:12:00.913" v="750" actId="1076"/>
          <ac:spMkLst>
            <pc:docMk/>
            <pc:sldMk cId="2998750391" sldId="283"/>
            <ac:spMk id="20" creationId="{AB07A412-F9A1-4090-905B-5E1787BB08A8}"/>
          </ac:spMkLst>
        </pc:spChg>
        <pc:spChg chg="add mod">
          <ac:chgData name="Saim Mehmood" userId="dddc7e8a578a7a00" providerId="LiveId" clId="{D8B15708-E522-4113-A258-7B3B354F54C0}" dt="2020-03-23T23:11:53.767" v="748" actId="1076"/>
          <ac:spMkLst>
            <pc:docMk/>
            <pc:sldMk cId="2998750391" sldId="283"/>
            <ac:spMk id="21" creationId="{977E3E32-7D8D-451D-8749-9FE1754074C9}"/>
          </ac:spMkLst>
        </pc:spChg>
        <pc:spChg chg="add mod">
          <ac:chgData name="Saim Mehmood" userId="dddc7e8a578a7a00" providerId="LiveId" clId="{D8B15708-E522-4113-A258-7B3B354F54C0}" dt="2020-03-23T23:11:51.813" v="747" actId="1076"/>
          <ac:spMkLst>
            <pc:docMk/>
            <pc:sldMk cId="2998750391" sldId="283"/>
            <ac:spMk id="22" creationId="{FE1B9237-FDF0-43F0-8E02-FC63B0CB6799}"/>
          </ac:spMkLst>
        </pc:spChg>
        <pc:spChg chg="add mod">
          <ac:chgData name="Saim Mehmood" userId="dddc7e8a578a7a00" providerId="LiveId" clId="{D8B15708-E522-4113-A258-7B3B354F54C0}" dt="2020-03-23T23:11:56.115" v="749" actId="1076"/>
          <ac:spMkLst>
            <pc:docMk/>
            <pc:sldMk cId="2998750391" sldId="283"/>
            <ac:spMk id="23" creationId="{D9A94D3A-F616-4196-9308-A299E575FB82}"/>
          </ac:spMkLst>
        </pc:spChg>
        <pc:spChg chg="add mod">
          <ac:chgData name="Saim Mehmood" userId="dddc7e8a578a7a00" providerId="LiveId" clId="{D8B15708-E522-4113-A258-7B3B354F54C0}" dt="2020-03-23T23:11:49.168" v="746" actId="1076"/>
          <ac:spMkLst>
            <pc:docMk/>
            <pc:sldMk cId="2998750391" sldId="283"/>
            <ac:spMk id="24" creationId="{8C67B4CD-4014-4520-97B1-E126C0EBD9D3}"/>
          </ac:spMkLst>
        </pc:spChg>
        <pc:spChg chg="add del mod">
          <ac:chgData name="Saim Mehmood" userId="dddc7e8a578a7a00" providerId="LiveId" clId="{D8B15708-E522-4113-A258-7B3B354F54C0}" dt="2020-03-23T23:21:17.379" v="805"/>
          <ac:spMkLst>
            <pc:docMk/>
            <pc:sldMk cId="2998750391" sldId="283"/>
            <ac:spMk id="31" creationId="{FBA5AE81-21F9-4524-A107-83967815CB42}"/>
          </ac:spMkLst>
        </pc:spChg>
        <pc:spChg chg="add del mod">
          <ac:chgData name="Saim Mehmood" userId="dddc7e8a578a7a00" providerId="LiveId" clId="{D8B15708-E522-4113-A258-7B3B354F54C0}" dt="2020-03-23T23:21:17.379" v="805"/>
          <ac:spMkLst>
            <pc:docMk/>
            <pc:sldMk cId="2998750391" sldId="283"/>
            <ac:spMk id="32" creationId="{680BCDF4-1B8D-4E24-85C1-D0020ACA264B}"/>
          </ac:spMkLst>
        </pc:spChg>
        <pc:spChg chg="add del mod">
          <ac:chgData name="Saim Mehmood" userId="dddc7e8a578a7a00" providerId="LiveId" clId="{D8B15708-E522-4113-A258-7B3B354F54C0}" dt="2020-03-23T23:21:17.379" v="805"/>
          <ac:spMkLst>
            <pc:docMk/>
            <pc:sldMk cId="2998750391" sldId="283"/>
            <ac:spMk id="33" creationId="{A3617779-C34D-40DD-9F74-2379E9D53EE7}"/>
          </ac:spMkLst>
        </pc:spChg>
        <pc:spChg chg="add del mod">
          <ac:chgData name="Saim Mehmood" userId="dddc7e8a578a7a00" providerId="LiveId" clId="{D8B15708-E522-4113-A258-7B3B354F54C0}" dt="2020-03-23T23:21:17.379" v="805"/>
          <ac:spMkLst>
            <pc:docMk/>
            <pc:sldMk cId="2998750391" sldId="283"/>
            <ac:spMk id="34" creationId="{F33EAD6D-EAE1-4056-8339-39BC5852AE1E}"/>
          </ac:spMkLst>
        </pc:spChg>
        <pc:spChg chg="add del mod">
          <ac:chgData name="Saim Mehmood" userId="dddc7e8a578a7a00" providerId="LiveId" clId="{D8B15708-E522-4113-A258-7B3B354F54C0}" dt="2020-03-23T23:21:17.379" v="805"/>
          <ac:spMkLst>
            <pc:docMk/>
            <pc:sldMk cId="2998750391" sldId="283"/>
            <ac:spMk id="35" creationId="{400E607F-D760-48D5-ADF3-759AA3682686}"/>
          </ac:spMkLst>
        </pc:spChg>
        <pc:spChg chg="add del mod">
          <ac:chgData name="Saim Mehmood" userId="dddc7e8a578a7a00" providerId="LiveId" clId="{D8B15708-E522-4113-A258-7B3B354F54C0}" dt="2020-03-23T23:21:17.379" v="805"/>
          <ac:spMkLst>
            <pc:docMk/>
            <pc:sldMk cId="2998750391" sldId="283"/>
            <ac:spMk id="36" creationId="{C54EC18E-D876-4C73-A589-7B9A7BD10D59}"/>
          </ac:spMkLst>
        </pc:spChg>
        <pc:spChg chg="add del mod">
          <ac:chgData name="Saim Mehmood" userId="dddc7e8a578a7a00" providerId="LiveId" clId="{D8B15708-E522-4113-A258-7B3B354F54C0}" dt="2020-03-23T23:21:17.379" v="805"/>
          <ac:spMkLst>
            <pc:docMk/>
            <pc:sldMk cId="2998750391" sldId="283"/>
            <ac:spMk id="37" creationId="{4196494F-7EBB-4407-80DE-88B99AB8268E}"/>
          </ac:spMkLst>
        </pc:spChg>
        <pc:spChg chg="add del mod">
          <ac:chgData name="Saim Mehmood" userId="dddc7e8a578a7a00" providerId="LiveId" clId="{D8B15708-E522-4113-A258-7B3B354F54C0}" dt="2020-03-23T23:21:17.379" v="805"/>
          <ac:spMkLst>
            <pc:docMk/>
            <pc:sldMk cId="2998750391" sldId="283"/>
            <ac:spMk id="38" creationId="{D8A22950-B730-4F0E-B392-B79DB8402B8C}"/>
          </ac:spMkLst>
        </pc:spChg>
        <pc:spChg chg="add del mod">
          <ac:chgData name="Saim Mehmood" userId="dddc7e8a578a7a00" providerId="LiveId" clId="{D8B15708-E522-4113-A258-7B3B354F54C0}" dt="2020-03-23T23:21:17.379" v="805"/>
          <ac:spMkLst>
            <pc:docMk/>
            <pc:sldMk cId="2998750391" sldId="283"/>
            <ac:spMk id="39" creationId="{CC08A72A-3538-4F4C-B83E-95BD55BD5E82}"/>
          </ac:spMkLst>
        </pc:spChg>
        <pc:spChg chg="add del mod">
          <ac:chgData name="Saim Mehmood" userId="dddc7e8a578a7a00" providerId="LiveId" clId="{D8B15708-E522-4113-A258-7B3B354F54C0}" dt="2020-03-23T23:21:17.379" v="805"/>
          <ac:spMkLst>
            <pc:docMk/>
            <pc:sldMk cId="2998750391" sldId="283"/>
            <ac:spMk id="40" creationId="{59D982FB-29F4-43FD-95D9-3BC926A94BC5}"/>
          </ac:spMkLst>
        </pc:spChg>
        <pc:spChg chg="add del mod">
          <ac:chgData name="Saim Mehmood" userId="dddc7e8a578a7a00" providerId="LiveId" clId="{D8B15708-E522-4113-A258-7B3B354F54C0}" dt="2020-03-23T23:21:17.379" v="805"/>
          <ac:spMkLst>
            <pc:docMk/>
            <pc:sldMk cId="2998750391" sldId="283"/>
            <ac:spMk id="41" creationId="{84E84A14-AAEA-469F-A962-B7BED61A78D0}"/>
          </ac:spMkLst>
        </pc:spChg>
        <pc:spChg chg="add del mod">
          <ac:chgData name="Saim Mehmood" userId="dddc7e8a578a7a00" providerId="LiveId" clId="{D8B15708-E522-4113-A258-7B3B354F54C0}" dt="2020-03-23T23:21:17.379" v="805"/>
          <ac:spMkLst>
            <pc:docMk/>
            <pc:sldMk cId="2998750391" sldId="283"/>
            <ac:spMk id="42" creationId="{B71E6CF3-F5F6-49F2-9CFA-E276D2F0F350}"/>
          </ac:spMkLst>
        </pc:spChg>
        <pc:spChg chg="add del mod">
          <ac:chgData name="Saim Mehmood" userId="dddc7e8a578a7a00" providerId="LiveId" clId="{D8B15708-E522-4113-A258-7B3B354F54C0}" dt="2020-03-23T23:21:17.379" v="805"/>
          <ac:spMkLst>
            <pc:docMk/>
            <pc:sldMk cId="2998750391" sldId="283"/>
            <ac:spMk id="43" creationId="{47B4F0E8-95ED-4ED2-A460-D199D65AA4F9}"/>
          </ac:spMkLst>
        </pc:spChg>
        <pc:spChg chg="add del mod">
          <ac:chgData name="Saim Mehmood" userId="dddc7e8a578a7a00" providerId="LiveId" clId="{D8B15708-E522-4113-A258-7B3B354F54C0}" dt="2020-03-23T23:21:17.379" v="805"/>
          <ac:spMkLst>
            <pc:docMk/>
            <pc:sldMk cId="2998750391" sldId="283"/>
            <ac:spMk id="44" creationId="{5371A0AD-CB71-441D-8F4E-E89918CEF896}"/>
          </ac:spMkLst>
        </pc:spChg>
        <pc:spChg chg="add del mod">
          <ac:chgData name="Saim Mehmood" userId="dddc7e8a578a7a00" providerId="LiveId" clId="{D8B15708-E522-4113-A258-7B3B354F54C0}" dt="2020-03-23T23:21:17.379" v="805"/>
          <ac:spMkLst>
            <pc:docMk/>
            <pc:sldMk cId="2998750391" sldId="283"/>
            <ac:spMk id="45" creationId="{21DF68DE-63D6-40CC-B97D-7BC100870A47}"/>
          </ac:spMkLst>
        </pc:spChg>
        <pc:spChg chg="add del mod">
          <ac:chgData name="Saim Mehmood" userId="dddc7e8a578a7a00" providerId="LiveId" clId="{D8B15708-E522-4113-A258-7B3B354F54C0}" dt="2020-03-23T23:21:17.379" v="805"/>
          <ac:spMkLst>
            <pc:docMk/>
            <pc:sldMk cId="2998750391" sldId="283"/>
            <ac:spMk id="46" creationId="{578BABEE-E526-41CA-A789-4EAC5458B3B6}"/>
          </ac:spMkLst>
        </pc:spChg>
        <pc:spChg chg="add del mod">
          <ac:chgData name="Saim Mehmood" userId="dddc7e8a578a7a00" providerId="LiveId" clId="{D8B15708-E522-4113-A258-7B3B354F54C0}" dt="2020-03-23T23:21:17.379" v="805"/>
          <ac:spMkLst>
            <pc:docMk/>
            <pc:sldMk cId="2998750391" sldId="283"/>
            <ac:spMk id="47" creationId="{2C27CB40-C0FB-4817-A4DB-09C957E9BB38}"/>
          </ac:spMkLst>
        </pc:spChg>
        <pc:spChg chg="add mod">
          <ac:chgData name="Saim Mehmood" userId="dddc7e8a578a7a00" providerId="LiveId" clId="{D8B15708-E522-4113-A258-7B3B354F54C0}" dt="2020-03-23T23:24:36.727" v="834" actId="14100"/>
          <ac:spMkLst>
            <pc:docMk/>
            <pc:sldMk cId="2998750391" sldId="283"/>
            <ac:spMk id="49" creationId="{74D57C46-0EAE-4E96-93AE-2EA77AB2C717}"/>
          </ac:spMkLst>
        </pc:spChg>
        <pc:spChg chg="add mod">
          <ac:chgData name="Saim Mehmood" userId="dddc7e8a578a7a00" providerId="LiveId" clId="{D8B15708-E522-4113-A258-7B3B354F54C0}" dt="2020-03-23T23:24:36.727" v="834" actId="14100"/>
          <ac:spMkLst>
            <pc:docMk/>
            <pc:sldMk cId="2998750391" sldId="283"/>
            <ac:spMk id="50" creationId="{9A507BEF-3FAF-4779-B70C-7C1CE0D89474}"/>
          </ac:spMkLst>
        </pc:spChg>
        <pc:spChg chg="add mod">
          <ac:chgData name="Saim Mehmood" userId="dddc7e8a578a7a00" providerId="LiveId" clId="{D8B15708-E522-4113-A258-7B3B354F54C0}" dt="2020-03-23T23:24:36.727" v="834" actId="14100"/>
          <ac:spMkLst>
            <pc:docMk/>
            <pc:sldMk cId="2998750391" sldId="283"/>
            <ac:spMk id="51" creationId="{A1B1EEA7-84EC-4AFF-ABD7-C6D8FA63B4CF}"/>
          </ac:spMkLst>
        </pc:spChg>
        <pc:spChg chg="add mod">
          <ac:chgData name="Saim Mehmood" userId="dddc7e8a578a7a00" providerId="LiveId" clId="{D8B15708-E522-4113-A258-7B3B354F54C0}" dt="2020-03-23T23:31:06.159" v="836" actId="1076"/>
          <ac:spMkLst>
            <pc:docMk/>
            <pc:sldMk cId="2998750391" sldId="283"/>
            <ac:spMk id="52" creationId="{FFE0CA04-D040-4335-9DE1-CEA8C13E3B8E}"/>
          </ac:spMkLst>
        </pc:spChg>
        <pc:spChg chg="add mod">
          <ac:chgData name="Saim Mehmood" userId="dddc7e8a578a7a00" providerId="LiveId" clId="{D8B15708-E522-4113-A258-7B3B354F54C0}" dt="2020-03-23T23:24:36.727" v="834" actId="14100"/>
          <ac:spMkLst>
            <pc:docMk/>
            <pc:sldMk cId="2998750391" sldId="283"/>
            <ac:spMk id="53" creationId="{B1BC1649-BA47-4D7E-9C87-A08618CCE83B}"/>
          </ac:spMkLst>
        </pc:spChg>
        <pc:spChg chg="add mod">
          <ac:chgData name="Saim Mehmood" userId="dddc7e8a578a7a00" providerId="LiveId" clId="{D8B15708-E522-4113-A258-7B3B354F54C0}" dt="2020-03-23T23:31:10.797" v="837" actId="1076"/>
          <ac:spMkLst>
            <pc:docMk/>
            <pc:sldMk cId="2998750391" sldId="283"/>
            <ac:spMk id="54" creationId="{05E1C8D6-5756-45B3-A7EA-C88FF0A20191}"/>
          </ac:spMkLst>
        </pc:spChg>
        <pc:spChg chg="add mod">
          <ac:chgData name="Saim Mehmood" userId="dddc7e8a578a7a00" providerId="LiveId" clId="{D8B15708-E522-4113-A258-7B3B354F54C0}" dt="2020-03-23T23:24:15.137" v="831" actId="1076"/>
          <ac:spMkLst>
            <pc:docMk/>
            <pc:sldMk cId="2998750391" sldId="283"/>
            <ac:spMk id="55" creationId="{3BB9AEED-295D-46D0-A6CA-1691E33DC74C}"/>
          </ac:spMkLst>
        </pc:spChg>
        <pc:spChg chg="add mod">
          <ac:chgData name="Saim Mehmood" userId="dddc7e8a578a7a00" providerId="LiveId" clId="{D8B15708-E522-4113-A258-7B3B354F54C0}" dt="2020-03-23T23:24:18.668" v="832" actId="1076"/>
          <ac:spMkLst>
            <pc:docMk/>
            <pc:sldMk cId="2998750391" sldId="283"/>
            <ac:spMk id="56" creationId="{7651A709-FE8B-4BB3-9D17-9FB25B2A47BD}"/>
          </ac:spMkLst>
        </pc:spChg>
        <pc:spChg chg="add mod">
          <ac:chgData name="Saim Mehmood" userId="dddc7e8a578a7a00" providerId="LiveId" clId="{D8B15708-E522-4113-A258-7B3B354F54C0}" dt="2020-03-23T23:24:03.345" v="826" actId="1076"/>
          <ac:spMkLst>
            <pc:docMk/>
            <pc:sldMk cId="2998750391" sldId="283"/>
            <ac:spMk id="57" creationId="{C5E31111-D399-40A4-9F8A-A2772AD2BC36}"/>
          </ac:spMkLst>
        </pc:spChg>
        <pc:spChg chg="add mod">
          <ac:chgData name="Saim Mehmood" userId="dddc7e8a578a7a00" providerId="LiveId" clId="{D8B15708-E522-4113-A258-7B3B354F54C0}" dt="2020-03-23T23:24:00.724" v="825" actId="1076"/>
          <ac:spMkLst>
            <pc:docMk/>
            <pc:sldMk cId="2998750391" sldId="283"/>
            <ac:spMk id="58" creationId="{F4C658D5-3440-4909-8B1D-DBC9C2DA5B0E}"/>
          </ac:spMkLst>
        </pc:spChg>
        <pc:spChg chg="add mod">
          <ac:chgData name="Saim Mehmood" userId="dddc7e8a578a7a00" providerId="LiveId" clId="{D8B15708-E522-4113-A258-7B3B354F54C0}" dt="2020-03-23T23:23:53.002" v="822" actId="1076"/>
          <ac:spMkLst>
            <pc:docMk/>
            <pc:sldMk cId="2998750391" sldId="283"/>
            <ac:spMk id="59" creationId="{0C9DF938-8A45-46BE-8571-E237005D582C}"/>
          </ac:spMkLst>
        </pc:spChg>
        <pc:spChg chg="add mod">
          <ac:chgData name="Saim Mehmood" userId="dddc7e8a578a7a00" providerId="LiveId" clId="{D8B15708-E522-4113-A258-7B3B354F54C0}" dt="2020-03-23T23:31:14.858" v="838" actId="1076"/>
          <ac:spMkLst>
            <pc:docMk/>
            <pc:sldMk cId="2998750391" sldId="283"/>
            <ac:spMk id="60" creationId="{3F4B6693-C15C-4B34-9613-FBA28E7F87F1}"/>
          </ac:spMkLst>
        </pc:spChg>
        <pc:spChg chg="add mod">
          <ac:chgData name="Saim Mehmood" userId="dddc7e8a578a7a00" providerId="LiveId" clId="{D8B15708-E522-4113-A258-7B3B354F54C0}" dt="2020-03-23T23:23:50.647" v="821" actId="1076"/>
          <ac:spMkLst>
            <pc:docMk/>
            <pc:sldMk cId="2998750391" sldId="283"/>
            <ac:spMk id="61" creationId="{094BC902-07C0-4484-8645-C65289F5262F}"/>
          </ac:spMkLst>
        </pc:spChg>
        <pc:spChg chg="add mod">
          <ac:chgData name="Saim Mehmood" userId="dddc7e8a578a7a00" providerId="LiveId" clId="{D8B15708-E522-4113-A258-7B3B354F54C0}" dt="2020-03-23T23:23:44.809" v="820" actId="14100"/>
          <ac:spMkLst>
            <pc:docMk/>
            <pc:sldMk cId="2998750391" sldId="283"/>
            <ac:spMk id="62" creationId="{CBC6E441-8E97-44A0-9A37-C05FF0EB6B24}"/>
          </ac:spMkLst>
        </pc:spChg>
        <pc:spChg chg="add mod">
          <ac:chgData name="Saim Mehmood" userId="dddc7e8a578a7a00" providerId="LiveId" clId="{D8B15708-E522-4113-A258-7B3B354F54C0}" dt="2020-03-23T23:23:44.809" v="820" actId="14100"/>
          <ac:spMkLst>
            <pc:docMk/>
            <pc:sldMk cId="2998750391" sldId="283"/>
            <ac:spMk id="63" creationId="{65E17D92-54B3-4BFE-BBD8-5DC2E12E01A9}"/>
          </ac:spMkLst>
        </pc:spChg>
        <pc:spChg chg="add mod">
          <ac:chgData name="Saim Mehmood" userId="dddc7e8a578a7a00" providerId="LiveId" clId="{D8B15708-E522-4113-A258-7B3B354F54C0}" dt="2020-03-23T23:23:44.809" v="820" actId="14100"/>
          <ac:spMkLst>
            <pc:docMk/>
            <pc:sldMk cId="2998750391" sldId="283"/>
            <ac:spMk id="64" creationId="{E4D2DD60-B44C-486D-8FB1-01EF650A4F71}"/>
          </ac:spMkLst>
        </pc:spChg>
        <pc:spChg chg="add mod">
          <ac:chgData name="Saim Mehmood" userId="dddc7e8a578a7a00" providerId="LiveId" clId="{D8B15708-E522-4113-A258-7B3B354F54C0}" dt="2020-03-23T23:23:44.809" v="820" actId="14100"/>
          <ac:spMkLst>
            <pc:docMk/>
            <pc:sldMk cId="2998750391" sldId="283"/>
            <ac:spMk id="65" creationId="{85AFF321-B484-4FF8-8C6B-E7CF8F216E0A}"/>
          </ac:spMkLst>
        </pc:spChg>
        <pc:picChg chg="add del mod">
          <ac:chgData name="Saim Mehmood" userId="dddc7e8a578a7a00" providerId="LiveId" clId="{D8B15708-E522-4113-A258-7B3B354F54C0}" dt="2020-03-23T23:08:36.947" v="732" actId="478"/>
          <ac:picMkLst>
            <pc:docMk/>
            <pc:sldMk cId="2998750391" sldId="283"/>
            <ac:picMk id="5" creationId="{F7245234-1B17-458E-A8B0-D5791EB47820}"/>
          </ac:picMkLst>
        </pc:picChg>
        <pc:picChg chg="add mod">
          <ac:chgData name="Saim Mehmood" userId="dddc7e8a578a7a00" providerId="LiveId" clId="{D8B15708-E522-4113-A258-7B3B354F54C0}" dt="2020-03-23T23:19:38.832" v="795" actId="14100"/>
          <ac:picMkLst>
            <pc:docMk/>
            <pc:sldMk cId="2998750391" sldId="283"/>
            <ac:picMk id="7" creationId="{9BEE5E9B-B4CA-4F8E-8D99-74F93A9499F0}"/>
          </ac:picMkLst>
        </pc:picChg>
        <pc:picChg chg="add del mod ord">
          <ac:chgData name="Saim Mehmood" userId="dddc7e8a578a7a00" providerId="LiveId" clId="{D8B15708-E522-4113-A258-7B3B354F54C0}" dt="2020-03-23T23:18:03.641" v="776" actId="478"/>
          <ac:picMkLst>
            <pc:docMk/>
            <pc:sldMk cId="2998750391" sldId="283"/>
            <ac:picMk id="26" creationId="{3FF685A6-C0FF-4210-A333-4C8E56A40F3E}"/>
          </ac:picMkLst>
        </pc:picChg>
        <pc:picChg chg="add mod ord">
          <ac:chgData name="Saim Mehmood" userId="dddc7e8a578a7a00" providerId="LiveId" clId="{D8B15708-E522-4113-A258-7B3B354F54C0}" dt="2020-03-23T23:20:15.028" v="799" actId="167"/>
          <ac:picMkLst>
            <pc:docMk/>
            <pc:sldMk cId="2998750391" sldId="283"/>
            <ac:picMk id="28" creationId="{B2E0458F-F655-46F0-9C91-B9AAAB5B7036}"/>
          </ac:picMkLst>
        </pc:picChg>
        <pc:picChg chg="add del">
          <ac:chgData name="Saim Mehmood" userId="dddc7e8a578a7a00" providerId="LiveId" clId="{D8B15708-E522-4113-A258-7B3B354F54C0}" dt="2020-03-23T23:20:52.216" v="801"/>
          <ac:picMkLst>
            <pc:docMk/>
            <pc:sldMk cId="2998750391" sldId="283"/>
            <ac:picMk id="29" creationId="{4C6E22DD-71CF-4B55-A83F-68AAF62B599A}"/>
          </ac:picMkLst>
        </pc:picChg>
        <pc:picChg chg="add del mod">
          <ac:chgData name="Saim Mehmood" userId="dddc7e8a578a7a00" providerId="LiveId" clId="{D8B15708-E522-4113-A258-7B3B354F54C0}" dt="2020-03-23T23:21:17.379" v="805"/>
          <ac:picMkLst>
            <pc:docMk/>
            <pc:sldMk cId="2998750391" sldId="283"/>
            <ac:picMk id="30" creationId="{89C4F938-42EB-4775-9BCF-75B362515A85}"/>
          </ac:picMkLst>
        </pc:picChg>
        <pc:picChg chg="add mod">
          <ac:chgData name="Saim Mehmood" userId="dddc7e8a578a7a00" providerId="LiveId" clId="{D8B15708-E522-4113-A258-7B3B354F54C0}" dt="2020-03-23T23:24:09.808" v="830" actId="1076"/>
          <ac:picMkLst>
            <pc:docMk/>
            <pc:sldMk cId="2998750391" sldId="283"/>
            <ac:picMk id="48" creationId="{CF003D95-B8EA-48D7-85C9-DEED319644B1}"/>
          </ac:picMkLst>
        </pc:picChg>
      </pc:sldChg>
      <pc:sldChg chg="addSp add modAnim">
        <pc:chgData name="Saim Mehmood" userId="dddc7e8a578a7a00" providerId="LiveId" clId="{D8B15708-E522-4113-A258-7B3B354F54C0}" dt="2020-03-23T23:21:46.345" v="807"/>
        <pc:sldMkLst>
          <pc:docMk/>
          <pc:sldMk cId="1077010432" sldId="284"/>
        </pc:sldMkLst>
        <pc:spChg chg="add">
          <ac:chgData name="Saim Mehmood" userId="dddc7e8a578a7a00" providerId="LiveId" clId="{D8B15708-E522-4113-A258-7B3B354F54C0}" dt="2020-03-23T23:21:46.345" v="807"/>
          <ac:spMkLst>
            <pc:docMk/>
            <pc:sldMk cId="1077010432" sldId="284"/>
            <ac:spMk id="4" creationId="{D2AC977D-6C2D-42AD-A9C5-AE98728FCEAE}"/>
          </ac:spMkLst>
        </pc:spChg>
        <pc:spChg chg="add">
          <ac:chgData name="Saim Mehmood" userId="dddc7e8a578a7a00" providerId="LiveId" clId="{D8B15708-E522-4113-A258-7B3B354F54C0}" dt="2020-03-23T23:21:46.345" v="807"/>
          <ac:spMkLst>
            <pc:docMk/>
            <pc:sldMk cId="1077010432" sldId="284"/>
            <ac:spMk id="5" creationId="{0AB30C3E-3FD2-4EF5-8423-BD1CFD0D9F6B}"/>
          </ac:spMkLst>
        </pc:spChg>
        <pc:spChg chg="add">
          <ac:chgData name="Saim Mehmood" userId="dddc7e8a578a7a00" providerId="LiveId" clId="{D8B15708-E522-4113-A258-7B3B354F54C0}" dt="2020-03-23T23:21:46.345" v="807"/>
          <ac:spMkLst>
            <pc:docMk/>
            <pc:sldMk cId="1077010432" sldId="284"/>
            <ac:spMk id="6" creationId="{219723BE-FFEA-494B-A88F-F89BD3B0C9CF}"/>
          </ac:spMkLst>
        </pc:spChg>
        <pc:spChg chg="add">
          <ac:chgData name="Saim Mehmood" userId="dddc7e8a578a7a00" providerId="LiveId" clId="{D8B15708-E522-4113-A258-7B3B354F54C0}" dt="2020-03-23T23:21:46.345" v="807"/>
          <ac:spMkLst>
            <pc:docMk/>
            <pc:sldMk cId="1077010432" sldId="284"/>
            <ac:spMk id="7" creationId="{A5D8BCBF-5139-431A-8AAD-6A06A603000E}"/>
          </ac:spMkLst>
        </pc:spChg>
        <pc:spChg chg="add">
          <ac:chgData name="Saim Mehmood" userId="dddc7e8a578a7a00" providerId="LiveId" clId="{D8B15708-E522-4113-A258-7B3B354F54C0}" dt="2020-03-23T23:21:46.345" v="807"/>
          <ac:spMkLst>
            <pc:docMk/>
            <pc:sldMk cId="1077010432" sldId="284"/>
            <ac:spMk id="8" creationId="{69A1013B-D830-4C67-BEE1-721D9AD6104D}"/>
          </ac:spMkLst>
        </pc:spChg>
        <pc:spChg chg="add">
          <ac:chgData name="Saim Mehmood" userId="dddc7e8a578a7a00" providerId="LiveId" clId="{D8B15708-E522-4113-A258-7B3B354F54C0}" dt="2020-03-23T23:21:46.345" v="807"/>
          <ac:spMkLst>
            <pc:docMk/>
            <pc:sldMk cId="1077010432" sldId="284"/>
            <ac:spMk id="9" creationId="{9886F84C-DAFB-4850-AA54-BA93F416CE49}"/>
          </ac:spMkLst>
        </pc:spChg>
        <pc:spChg chg="add">
          <ac:chgData name="Saim Mehmood" userId="dddc7e8a578a7a00" providerId="LiveId" clId="{D8B15708-E522-4113-A258-7B3B354F54C0}" dt="2020-03-23T23:21:46.345" v="807"/>
          <ac:spMkLst>
            <pc:docMk/>
            <pc:sldMk cId="1077010432" sldId="284"/>
            <ac:spMk id="10" creationId="{778EEC62-4404-4579-8388-E2461D89C33C}"/>
          </ac:spMkLst>
        </pc:spChg>
        <pc:spChg chg="add">
          <ac:chgData name="Saim Mehmood" userId="dddc7e8a578a7a00" providerId="LiveId" clId="{D8B15708-E522-4113-A258-7B3B354F54C0}" dt="2020-03-23T23:21:46.345" v="807"/>
          <ac:spMkLst>
            <pc:docMk/>
            <pc:sldMk cId="1077010432" sldId="284"/>
            <ac:spMk id="11" creationId="{4DA673D0-AAE2-4727-9FAA-3E2E59EB9C66}"/>
          </ac:spMkLst>
        </pc:spChg>
        <pc:spChg chg="add">
          <ac:chgData name="Saim Mehmood" userId="dddc7e8a578a7a00" providerId="LiveId" clId="{D8B15708-E522-4113-A258-7B3B354F54C0}" dt="2020-03-23T23:21:46.345" v="807"/>
          <ac:spMkLst>
            <pc:docMk/>
            <pc:sldMk cId="1077010432" sldId="284"/>
            <ac:spMk id="12" creationId="{6D6CC668-7E50-4CF2-BEAD-C4F4F74ADC24}"/>
          </ac:spMkLst>
        </pc:spChg>
        <pc:spChg chg="add">
          <ac:chgData name="Saim Mehmood" userId="dddc7e8a578a7a00" providerId="LiveId" clId="{D8B15708-E522-4113-A258-7B3B354F54C0}" dt="2020-03-23T23:21:46.345" v="807"/>
          <ac:spMkLst>
            <pc:docMk/>
            <pc:sldMk cId="1077010432" sldId="284"/>
            <ac:spMk id="13" creationId="{535E94B8-E57C-4C2F-8694-1F9D7E5EC517}"/>
          </ac:spMkLst>
        </pc:spChg>
        <pc:spChg chg="add">
          <ac:chgData name="Saim Mehmood" userId="dddc7e8a578a7a00" providerId="LiveId" clId="{D8B15708-E522-4113-A258-7B3B354F54C0}" dt="2020-03-23T23:21:46.345" v="807"/>
          <ac:spMkLst>
            <pc:docMk/>
            <pc:sldMk cId="1077010432" sldId="284"/>
            <ac:spMk id="14" creationId="{1B1F62CC-87AF-4F0A-979D-09D4F65D5827}"/>
          </ac:spMkLst>
        </pc:spChg>
        <pc:spChg chg="add">
          <ac:chgData name="Saim Mehmood" userId="dddc7e8a578a7a00" providerId="LiveId" clId="{D8B15708-E522-4113-A258-7B3B354F54C0}" dt="2020-03-23T23:21:46.345" v="807"/>
          <ac:spMkLst>
            <pc:docMk/>
            <pc:sldMk cId="1077010432" sldId="284"/>
            <ac:spMk id="15" creationId="{D2FFA840-A6EF-4D6B-B134-1FB9977BC9C5}"/>
          </ac:spMkLst>
        </pc:spChg>
        <pc:spChg chg="add">
          <ac:chgData name="Saim Mehmood" userId="dddc7e8a578a7a00" providerId="LiveId" clId="{D8B15708-E522-4113-A258-7B3B354F54C0}" dt="2020-03-23T23:21:46.345" v="807"/>
          <ac:spMkLst>
            <pc:docMk/>
            <pc:sldMk cId="1077010432" sldId="284"/>
            <ac:spMk id="16" creationId="{70639DF5-8C62-40B7-8FFF-CE23293B556C}"/>
          </ac:spMkLst>
        </pc:spChg>
        <pc:spChg chg="add">
          <ac:chgData name="Saim Mehmood" userId="dddc7e8a578a7a00" providerId="LiveId" clId="{D8B15708-E522-4113-A258-7B3B354F54C0}" dt="2020-03-23T23:21:46.345" v="807"/>
          <ac:spMkLst>
            <pc:docMk/>
            <pc:sldMk cId="1077010432" sldId="284"/>
            <ac:spMk id="17" creationId="{416733C9-30BF-4DA6-B694-5C9039B6A572}"/>
          </ac:spMkLst>
        </pc:spChg>
        <pc:spChg chg="add">
          <ac:chgData name="Saim Mehmood" userId="dddc7e8a578a7a00" providerId="LiveId" clId="{D8B15708-E522-4113-A258-7B3B354F54C0}" dt="2020-03-23T23:21:46.345" v="807"/>
          <ac:spMkLst>
            <pc:docMk/>
            <pc:sldMk cId="1077010432" sldId="284"/>
            <ac:spMk id="18" creationId="{5C465D86-94AF-409F-86F4-E1662BBF64D2}"/>
          </ac:spMkLst>
        </pc:spChg>
        <pc:spChg chg="add">
          <ac:chgData name="Saim Mehmood" userId="dddc7e8a578a7a00" providerId="LiveId" clId="{D8B15708-E522-4113-A258-7B3B354F54C0}" dt="2020-03-23T23:21:46.345" v="807"/>
          <ac:spMkLst>
            <pc:docMk/>
            <pc:sldMk cId="1077010432" sldId="284"/>
            <ac:spMk id="19" creationId="{D12BAF88-52BE-4DA7-8D29-FFE5CFA77612}"/>
          </ac:spMkLst>
        </pc:spChg>
        <pc:spChg chg="add">
          <ac:chgData name="Saim Mehmood" userId="dddc7e8a578a7a00" providerId="LiveId" clId="{D8B15708-E522-4113-A258-7B3B354F54C0}" dt="2020-03-23T23:21:46.345" v="807"/>
          <ac:spMkLst>
            <pc:docMk/>
            <pc:sldMk cId="1077010432" sldId="284"/>
            <ac:spMk id="20" creationId="{4D858546-5AC8-4D10-BFF3-74DBCA41BB70}"/>
          </ac:spMkLst>
        </pc:spChg>
      </pc:sldChg>
    </pc:docChg>
  </pc:docChgLst>
  <pc:docChgLst>
    <pc:chgData name="Saim Mehmood" userId="dddc7e8a578a7a00" providerId="LiveId" clId="{7F4CAF92-A88A-4D27-9202-726DCCF1979B}"/>
    <pc:docChg chg="delSld">
      <pc:chgData name="Saim Mehmood" userId="dddc7e8a578a7a00" providerId="LiveId" clId="{7F4CAF92-A88A-4D27-9202-726DCCF1979B}" dt="2020-03-23T19:43:14.839" v="3" actId="2696"/>
      <pc:docMkLst>
        <pc:docMk/>
      </pc:docMkLst>
      <pc:sldChg chg="del">
        <pc:chgData name="Saim Mehmood" userId="dddc7e8a578a7a00" providerId="LiveId" clId="{7F4CAF92-A88A-4D27-9202-726DCCF1979B}" dt="2020-03-23T19:43:14.836" v="2" actId="2696"/>
        <pc:sldMkLst>
          <pc:docMk/>
          <pc:sldMk cId="3394943072" sldId="262"/>
        </pc:sldMkLst>
      </pc:sldChg>
      <pc:sldChg chg="del">
        <pc:chgData name="Saim Mehmood" userId="dddc7e8a578a7a00" providerId="LiveId" clId="{7F4CAF92-A88A-4D27-9202-726DCCF1979B}" dt="2020-03-23T19:43:14.797" v="1" actId="2696"/>
        <pc:sldMkLst>
          <pc:docMk/>
          <pc:sldMk cId="3063976908" sldId="263"/>
        </pc:sldMkLst>
      </pc:sldChg>
      <pc:sldChg chg="del">
        <pc:chgData name="Saim Mehmood" userId="dddc7e8a578a7a00" providerId="LiveId" clId="{7F4CAF92-A88A-4D27-9202-726DCCF1979B}" dt="2020-03-23T19:43:14.791" v="0" actId="2696"/>
        <pc:sldMkLst>
          <pc:docMk/>
          <pc:sldMk cId="2331645818" sldId="280"/>
        </pc:sldMkLst>
      </pc:sldChg>
      <pc:sldChg chg="del">
        <pc:chgData name="Saim Mehmood" userId="dddc7e8a578a7a00" providerId="LiveId" clId="{7F4CAF92-A88A-4D27-9202-726DCCF1979B}" dt="2020-03-23T19:43:14.839" v="3" actId="2696"/>
        <pc:sldMkLst>
          <pc:docMk/>
          <pc:sldMk cId="2231861488" sldId="281"/>
        </pc:sldMkLst>
      </pc:sldChg>
    </pc:docChg>
  </pc:docChgLst>
  <pc:docChgLst>
    <pc:chgData name="Saim Mehmood" userId="dddc7e8a578a7a00" providerId="LiveId" clId="{D2D368CE-3440-4A2E-81CA-E6B1FF009A78}"/>
    <pc:docChg chg="undo redo custSel addSld delSld modSld sldOrd">
      <pc:chgData name="Saim Mehmood" userId="dddc7e8a578a7a00" providerId="LiveId" clId="{D2D368CE-3440-4A2E-81CA-E6B1FF009A78}" dt="2020-03-29T16:02:11.937" v="6891" actId="113"/>
      <pc:docMkLst>
        <pc:docMk/>
      </pc:docMkLst>
      <pc:sldChg chg="modSp">
        <pc:chgData name="Saim Mehmood" userId="dddc7e8a578a7a00" providerId="LiveId" clId="{D2D368CE-3440-4A2E-81CA-E6B1FF009A78}" dt="2020-03-26T20:30:57.680" v="5305" actId="14100"/>
        <pc:sldMkLst>
          <pc:docMk/>
          <pc:sldMk cId="962824966" sldId="267"/>
        </pc:sldMkLst>
        <pc:spChg chg="mod">
          <ac:chgData name="Saim Mehmood" userId="dddc7e8a578a7a00" providerId="LiveId" clId="{D2D368CE-3440-4A2E-81CA-E6B1FF009A78}" dt="2020-03-26T20:30:57.680" v="5305" actId="14100"/>
          <ac:spMkLst>
            <pc:docMk/>
            <pc:sldMk cId="962824966" sldId="267"/>
            <ac:spMk id="3" creationId="{00000000-0000-0000-0000-000000000000}"/>
          </ac:spMkLst>
        </pc:spChg>
      </pc:sldChg>
      <pc:sldChg chg="modSp modNotesTx">
        <pc:chgData name="Saim Mehmood" userId="dddc7e8a578a7a00" providerId="LiveId" clId="{D2D368CE-3440-4A2E-81CA-E6B1FF009A78}" dt="2020-03-28T15:07:55.198" v="6387" actId="20577"/>
        <pc:sldMkLst>
          <pc:docMk/>
          <pc:sldMk cId="3664509093" sldId="269"/>
        </pc:sldMkLst>
        <pc:spChg chg="mod">
          <ac:chgData name="Saim Mehmood" userId="dddc7e8a578a7a00" providerId="LiveId" clId="{D2D368CE-3440-4A2E-81CA-E6B1FF009A78}" dt="2020-03-27T01:01:16.553" v="5487" actId="14100"/>
          <ac:spMkLst>
            <pc:docMk/>
            <pc:sldMk cId="3664509093" sldId="269"/>
            <ac:spMk id="4" creationId="{2650D5A7-14EB-422A-BB1F-5696DD864D9F}"/>
          </ac:spMkLst>
        </pc:spChg>
      </pc:sldChg>
      <pc:sldChg chg="addSp delSp modSp modAnim">
        <pc:chgData name="Saim Mehmood" userId="dddc7e8a578a7a00" providerId="LiveId" clId="{D2D368CE-3440-4A2E-81CA-E6B1FF009A78}" dt="2020-03-28T17:13:01.654" v="6517"/>
        <pc:sldMkLst>
          <pc:docMk/>
          <pc:sldMk cId="231948725" sldId="271"/>
        </pc:sldMkLst>
        <pc:spChg chg="mod">
          <ac:chgData name="Saim Mehmood" userId="dddc7e8a578a7a00" providerId="LiveId" clId="{D2D368CE-3440-4A2E-81CA-E6B1FF009A78}" dt="2020-03-26T17:39:45.177" v="4902" actId="1076"/>
          <ac:spMkLst>
            <pc:docMk/>
            <pc:sldMk cId="231948725" sldId="271"/>
            <ac:spMk id="3" creationId="{85B03079-0322-48D1-BCA0-1A806B53D3FB}"/>
          </ac:spMkLst>
        </pc:spChg>
        <pc:spChg chg="mod">
          <ac:chgData name="Saim Mehmood" userId="dddc7e8a578a7a00" providerId="LiveId" clId="{D2D368CE-3440-4A2E-81CA-E6B1FF009A78}" dt="2020-03-26T17:39:39.966" v="4901" actId="1076"/>
          <ac:spMkLst>
            <pc:docMk/>
            <pc:sldMk cId="231948725" sldId="271"/>
            <ac:spMk id="5" creationId="{DAB35B2D-B4CD-4552-AE25-B5A023396596}"/>
          </ac:spMkLst>
        </pc:spChg>
        <pc:spChg chg="mod">
          <ac:chgData name="Saim Mehmood" userId="dddc7e8a578a7a00" providerId="LiveId" clId="{D2D368CE-3440-4A2E-81CA-E6B1FF009A78}" dt="2020-03-26T17:41:54.691" v="4915" actId="465"/>
          <ac:spMkLst>
            <pc:docMk/>
            <pc:sldMk cId="231948725" sldId="271"/>
            <ac:spMk id="6" creationId="{A57C63AB-DF30-4BB0-BF06-568F49A8C444}"/>
          </ac:spMkLst>
        </pc:spChg>
        <pc:spChg chg="mod">
          <ac:chgData name="Saim Mehmood" userId="dddc7e8a578a7a00" providerId="LiveId" clId="{D2D368CE-3440-4A2E-81CA-E6B1FF009A78}" dt="2020-03-26T17:41:54.691" v="4915" actId="465"/>
          <ac:spMkLst>
            <pc:docMk/>
            <pc:sldMk cId="231948725" sldId="271"/>
            <ac:spMk id="7" creationId="{EDD59AEF-8A41-475F-B7A5-BEBFF2602D6B}"/>
          </ac:spMkLst>
        </pc:spChg>
        <pc:spChg chg="mod">
          <ac:chgData name="Saim Mehmood" userId="dddc7e8a578a7a00" providerId="LiveId" clId="{D2D368CE-3440-4A2E-81CA-E6B1FF009A78}" dt="2020-03-26T17:41:54.691" v="4915" actId="465"/>
          <ac:spMkLst>
            <pc:docMk/>
            <pc:sldMk cId="231948725" sldId="271"/>
            <ac:spMk id="8" creationId="{953AA371-CC63-46A8-BCAE-2BA466CBA8D4}"/>
          </ac:spMkLst>
        </pc:spChg>
        <pc:spChg chg="add mod">
          <ac:chgData name="Saim Mehmood" userId="dddc7e8a578a7a00" providerId="LiveId" clId="{D2D368CE-3440-4A2E-81CA-E6B1FF009A78}" dt="2020-03-26T17:41:54.691" v="4915" actId="465"/>
          <ac:spMkLst>
            <pc:docMk/>
            <pc:sldMk cId="231948725" sldId="271"/>
            <ac:spMk id="9" creationId="{26EC9655-FD16-4901-BD80-FB3451AA3007}"/>
          </ac:spMkLst>
        </pc:spChg>
        <pc:spChg chg="add del">
          <ac:chgData name="Saim Mehmood" userId="dddc7e8a578a7a00" providerId="LiveId" clId="{D2D368CE-3440-4A2E-81CA-E6B1FF009A78}" dt="2020-03-26T17:38:37.757" v="4886"/>
          <ac:spMkLst>
            <pc:docMk/>
            <pc:sldMk cId="231948725" sldId="271"/>
            <ac:spMk id="10" creationId="{14E87E0A-6716-4990-8E77-2CF7740A5368}"/>
          </ac:spMkLst>
        </pc:spChg>
        <pc:spChg chg="mod">
          <ac:chgData name="Saim Mehmood" userId="dddc7e8a578a7a00" providerId="LiveId" clId="{D2D368CE-3440-4A2E-81CA-E6B1FF009A78}" dt="2020-03-28T17:13:01.654" v="6517"/>
          <ac:spMkLst>
            <pc:docMk/>
            <pc:sldMk cId="231948725" sldId="271"/>
            <ac:spMk id="10" creationId="{627C110C-9DF5-4557-A992-72439CCFA0E9}"/>
          </ac:spMkLst>
        </pc:spChg>
        <pc:picChg chg="mod">
          <ac:chgData name="Saim Mehmood" userId="dddc7e8a578a7a00" providerId="LiveId" clId="{D2D368CE-3440-4A2E-81CA-E6B1FF009A78}" dt="2020-03-26T17:39:39.966" v="4901" actId="1076"/>
          <ac:picMkLst>
            <pc:docMk/>
            <pc:sldMk cId="231948725" sldId="271"/>
            <ac:picMk id="2" creationId="{125F1AB6-691E-4D26-9BCE-DCA65CC70E7B}"/>
          </ac:picMkLst>
        </pc:picChg>
        <pc:picChg chg="mod">
          <ac:chgData name="Saim Mehmood" userId="dddc7e8a578a7a00" providerId="LiveId" clId="{D2D368CE-3440-4A2E-81CA-E6B1FF009A78}" dt="2020-03-26T17:39:39.966" v="4901" actId="1076"/>
          <ac:picMkLst>
            <pc:docMk/>
            <pc:sldMk cId="231948725" sldId="271"/>
            <ac:picMk id="4" creationId="{348F2D76-D7D7-428A-A1EA-D2545840A07C}"/>
          </ac:picMkLst>
        </pc:picChg>
      </pc:sldChg>
      <pc:sldChg chg="modSp">
        <pc:chgData name="Saim Mehmood" userId="dddc7e8a578a7a00" providerId="LiveId" clId="{D2D368CE-3440-4A2E-81CA-E6B1FF009A78}" dt="2020-03-26T20:29:48.448" v="5300" actId="1076"/>
        <pc:sldMkLst>
          <pc:docMk/>
          <pc:sldMk cId="1448007156" sldId="273"/>
        </pc:sldMkLst>
        <pc:spChg chg="mod">
          <ac:chgData name="Saim Mehmood" userId="dddc7e8a578a7a00" providerId="LiveId" clId="{D2D368CE-3440-4A2E-81CA-E6B1FF009A78}" dt="2020-03-26T20:29:48.448" v="5300" actId="1076"/>
          <ac:spMkLst>
            <pc:docMk/>
            <pc:sldMk cId="1448007156" sldId="273"/>
            <ac:spMk id="3" creationId="{847F8171-C1CF-4F50-9D73-45F9ECFC9E6A}"/>
          </ac:spMkLst>
        </pc:spChg>
        <pc:spChg chg="mod">
          <ac:chgData name="Saim Mehmood" userId="dddc7e8a578a7a00" providerId="LiveId" clId="{D2D368CE-3440-4A2E-81CA-E6B1FF009A78}" dt="2020-03-26T20:29:41.294" v="5299" actId="1076"/>
          <ac:spMkLst>
            <pc:docMk/>
            <pc:sldMk cId="1448007156" sldId="273"/>
            <ac:spMk id="6" creationId="{E72DE26F-A501-4639-982A-119FE590588C}"/>
          </ac:spMkLst>
        </pc:spChg>
      </pc:sldChg>
      <pc:sldChg chg="modSp modNotesTx">
        <pc:chgData name="Saim Mehmood" userId="dddc7e8a578a7a00" providerId="LiveId" clId="{D2D368CE-3440-4A2E-81CA-E6B1FF009A78}" dt="2020-03-29T03:56:59.204" v="6571" actId="14100"/>
        <pc:sldMkLst>
          <pc:docMk/>
          <pc:sldMk cId="3961355642" sldId="275"/>
        </pc:sldMkLst>
        <pc:spChg chg="mod">
          <ac:chgData name="Saim Mehmood" userId="dddc7e8a578a7a00" providerId="LiveId" clId="{D2D368CE-3440-4A2E-81CA-E6B1FF009A78}" dt="2020-03-29T03:56:59.204" v="6571" actId="14100"/>
          <ac:spMkLst>
            <pc:docMk/>
            <pc:sldMk cId="3961355642" sldId="275"/>
            <ac:spMk id="9" creationId="{F1108589-3417-41A1-AB65-FF583EE06609}"/>
          </ac:spMkLst>
        </pc:spChg>
        <pc:spChg chg="mod">
          <ac:chgData name="Saim Mehmood" userId="dddc7e8a578a7a00" providerId="LiveId" clId="{D2D368CE-3440-4A2E-81CA-E6B1FF009A78}" dt="2020-03-29T03:56:59.204" v="6571" actId="14100"/>
          <ac:spMkLst>
            <pc:docMk/>
            <pc:sldMk cId="3961355642" sldId="275"/>
            <ac:spMk id="10" creationId="{B25B0B4B-E1C4-492E-86D1-223AEB721BB3}"/>
          </ac:spMkLst>
        </pc:spChg>
        <pc:spChg chg="mod">
          <ac:chgData name="Saim Mehmood" userId="dddc7e8a578a7a00" providerId="LiveId" clId="{D2D368CE-3440-4A2E-81CA-E6B1FF009A78}" dt="2020-03-29T03:56:59.204" v="6571" actId="14100"/>
          <ac:spMkLst>
            <pc:docMk/>
            <pc:sldMk cId="3961355642" sldId="275"/>
            <ac:spMk id="11" creationId="{03C2C37C-83ED-478F-B5AF-CDD4935C507B}"/>
          </ac:spMkLst>
        </pc:spChg>
      </pc:sldChg>
      <pc:sldChg chg="modSp modNotesTx">
        <pc:chgData name="Saim Mehmood" userId="dddc7e8a578a7a00" providerId="LiveId" clId="{D2D368CE-3440-4A2E-81CA-E6B1FF009A78}" dt="2020-03-29T15:57:59.529" v="6882" actId="20577"/>
        <pc:sldMkLst>
          <pc:docMk/>
          <pc:sldMk cId="722901130" sldId="277"/>
        </pc:sldMkLst>
        <pc:spChg chg="mod">
          <ac:chgData name="Saim Mehmood" userId="dddc7e8a578a7a00" providerId="LiveId" clId="{D2D368CE-3440-4A2E-81CA-E6B1FF009A78}" dt="2020-03-29T15:57:59.529" v="6882" actId="20577"/>
          <ac:spMkLst>
            <pc:docMk/>
            <pc:sldMk cId="722901130" sldId="277"/>
            <ac:spMk id="2" creationId="{2229676F-38B3-4509-B8BA-8E6095E0A981}"/>
          </ac:spMkLst>
        </pc:spChg>
      </pc:sldChg>
      <pc:sldChg chg="modSp">
        <pc:chgData name="Saim Mehmood" userId="dddc7e8a578a7a00" providerId="LiveId" clId="{D2D368CE-3440-4A2E-81CA-E6B1FF009A78}" dt="2020-03-29T03:56:15.527" v="6567" actId="14100"/>
        <pc:sldMkLst>
          <pc:docMk/>
          <pc:sldMk cId="183970112" sldId="279"/>
        </pc:sldMkLst>
        <pc:spChg chg="mod">
          <ac:chgData name="Saim Mehmood" userId="dddc7e8a578a7a00" providerId="LiveId" clId="{D2D368CE-3440-4A2E-81CA-E6B1FF009A78}" dt="2020-03-26T20:36:47.666" v="5331" actId="554"/>
          <ac:spMkLst>
            <pc:docMk/>
            <pc:sldMk cId="183970112" sldId="279"/>
            <ac:spMk id="2" creationId="{F5F6DC1B-9172-4541-821B-9E1B956694F7}"/>
          </ac:spMkLst>
        </pc:spChg>
        <pc:spChg chg="mod">
          <ac:chgData name="Saim Mehmood" userId="dddc7e8a578a7a00" providerId="LiveId" clId="{D2D368CE-3440-4A2E-81CA-E6B1FF009A78}" dt="2020-03-26T20:36:26.623" v="5329" actId="12789"/>
          <ac:spMkLst>
            <pc:docMk/>
            <pc:sldMk cId="183970112" sldId="279"/>
            <ac:spMk id="5" creationId="{54B5130F-C6A0-498D-93B5-4D7D61CABC9F}"/>
          </ac:spMkLst>
        </pc:spChg>
        <pc:spChg chg="mod">
          <ac:chgData name="Saim Mehmood" userId="dddc7e8a578a7a00" providerId="LiveId" clId="{D2D368CE-3440-4A2E-81CA-E6B1FF009A78}" dt="2020-03-29T03:56:15.527" v="6567" actId="14100"/>
          <ac:spMkLst>
            <pc:docMk/>
            <pc:sldMk cId="183970112" sldId="279"/>
            <ac:spMk id="6" creationId="{68013DDB-8382-44CD-B7D1-D1E24929A5A7}"/>
          </ac:spMkLst>
        </pc:spChg>
        <pc:spChg chg="mod">
          <ac:chgData name="Saim Mehmood" userId="dddc7e8a578a7a00" providerId="LiveId" clId="{D2D368CE-3440-4A2E-81CA-E6B1FF009A78}" dt="2020-03-29T03:56:15.527" v="6567" actId="14100"/>
          <ac:spMkLst>
            <pc:docMk/>
            <pc:sldMk cId="183970112" sldId="279"/>
            <ac:spMk id="7" creationId="{3174FA69-445A-4B1E-8CE9-4BDD2311E714}"/>
          </ac:spMkLst>
        </pc:spChg>
        <pc:spChg chg="mod">
          <ac:chgData name="Saim Mehmood" userId="dddc7e8a578a7a00" providerId="LiveId" clId="{D2D368CE-3440-4A2E-81CA-E6B1FF009A78}" dt="2020-03-29T03:56:15.527" v="6567" actId="14100"/>
          <ac:spMkLst>
            <pc:docMk/>
            <pc:sldMk cId="183970112" sldId="279"/>
            <ac:spMk id="8" creationId="{C709C299-8102-4394-9AB1-0C87BCCD6B55}"/>
          </ac:spMkLst>
        </pc:spChg>
        <pc:picChg chg="mod">
          <ac:chgData name="Saim Mehmood" userId="dddc7e8a578a7a00" providerId="LiveId" clId="{D2D368CE-3440-4A2E-81CA-E6B1FF009A78}" dt="2020-03-26T20:36:26.623" v="5329" actId="12789"/>
          <ac:picMkLst>
            <pc:docMk/>
            <pc:sldMk cId="183970112" sldId="279"/>
            <ac:picMk id="4" creationId="{47E2BAB0-4512-4A86-9685-DE1DEE7AA8EA}"/>
          </ac:picMkLst>
        </pc:picChg>
      </pc:sldChg>
      <pc:sldChg chg="modSp">
        <pc:chgData name="Saim Mehmood" userId="dddc7e8a578a7a00" providerId="LiveId" clId="{D2D368CE-3440-4A2E-81CA-E6B1FF009A78}" dt="2020-03-29T06:00:09.540" v="6576" actId="1076"/>
        <pc:sldMkLst>
          <pc:docMk/>
          <pc:sldMk cId="2528460514" sldId="280"/>
        </pc:sldMkLst>
        <pc:spChg chg="mod">
          <ac:chgData name="Saim Mehmood" userId="dddc7e8a578a7a00" providerId="LiveId" clId="{D2D368CE-3440-4A2E-81CA-E6B1FF009A78}" dt="2020-03-26T20:35:44.146" v="5327" actId="20577"/>
          <ac:spMkLst>
            <pc:docMk/>
            <pc:sldMk cId="2528460514" sldId="280"/>
            <ac:spMk id="5" creationId="{54B5130F-C6A0-498D-93B5-4D7D61CABC9F}"/>
          </ac:spMkLst>
        </pc:spChg>
        <pc:spChg chg="mod">
          <ac:chgData name="Saim Mehmood" userId="dddc7e8a578a7a00" providerId="LiveId" clId="{D2D368CE-3440-4A2E-81CA-E6B1FF009A78}" dt="2020-03-29T06:00:09.540" v="6576" actId="1076"/>
          <ac:spMkLst>
            <pc:docMk/>
            <pc:sldMk cId="2528460514" sldId="280"/>
            <ac:spMk id="10" creationId="{490EE2CC-14B2-460B-B373-3F03C11ADC4C}"/>
          </ac:spMkLst>
        </pc:spChg>
        <pc:spChg chg="mod">
          <ac:chgData name="Saim Mehmood" userId="dddc7e8a578a7a00" providerId="LiveId" clId="{D2D368CE-3440-4A2E-81CA-E6B1FF009A78}" dt="2020-03-29T05:59:51.422" v="6573" actId="14100"/>
          <ac:spMkLst>
            <pc:docMk/>
            <pc:sldMk cId="2528460514" sldId="280"/>
            <ac:spMk id="11" creationId="{F67296B8-F6BD-4584-8742-5B95988D9AE7}"/>
          </ac:spMkLst>
        </pc:spChg>
        <pc:spChg chg="mod">
          <ac:chgData name="Saim Mehmood" userId="dddc7e8a578a7a00" providerId="LiveId" clId="{D2D368CE-3440-4A2E-81CA-E6B1FF009A78}" dt="2020-03-29T05:59:51.422" v="6573" actId="14100"/>
          <ac:spMkLst>
            <pc:docMk/>
            <pc:sldMk cId="2528460514" sldId="280"/>
            <ac:spMk id="12" creationId="{0D66CFBC-802D-4E11-8A8E-F54D788DF76C}"/>
          </ac:spMkLst>
        </pc:spChg>
        <pc:spChg chg="mod">
          <ac:chgData name="Saim Mehmood" userId="dddc7e8a578a7a00" providerId="LiveId" clId="{D2D368CE-3440-4A2E-81CA-E6B1FF009A78}" dt="2020-03-27T04:33:55.706" v="5548" actId="1076"/>
          <ac:spMkLst>
            <pc:docMk/>
            <pc:sldMk cId="2528460514" sldId="280"/>
            <ac:spMk id="13" creationId="{241627B6-6EAC-4AF9-B092-3DD4B6121357}"/>
          </ac:spMkLst>
        </pc:spChg>
        <pc:spChg chg="mod">
          <ac:chgData name="Saim Mehmood" userId="dddc7e8a578a7a00" providerId="LiveId" clId="{D2D368CE-3440-4A2E-81CA-E6B1FF009A78}" dt="2020-03-27T04:33:55.706" v="5548" actId="1076"/>
          <ac:spMkLst>
            <pc:docMk/>
            <pc:sldMk cId="2528460514" sldId="280"/>
            <ac:spMk id="14" creationId="{0AB8404D-8641-43B3-B799-1586EE459AD6}"/>
          </ac:spMkLst>
        </pc:spChg>
        <pc:picChg chg="mod">
          <ac:chgData name="Saim Mehmood" userId="dddc7e8a578a7a00" providerId="LiveId" clId="{D2D368CE-3440-4A2E-81CA-E6B1FF009A78}" dt="2020-03-29T05:59:58.002" v="6575" actId="1076"/>
          <ac:picMkLst>
            <pc:docMk/>
            <pc:sldMk cId="2528460514" sldId="280"/>
            <ac:picMk id="9" creationId="{C1D262D0-3747-4EC2-A7C4-3F990C6AED42}"/>
          </ac:picMkLst>
        </pc:picChg>
      </pc:sldChg>
      <pc:sldChg chg="modNotesTx">
        <pc:chgData name="Saim Mehmood" userId="dddc7e8a578a7a00" providerId="LiveId" clId="{D2D368CE-3440-4A2E-81CA-E6B1FF009A78}" dt="2020-03-26T20:37:18.171" v="5335" actId="20577"/>
        <pc:sldMkLst>
          <pc:docMk/>
          <pc:sldMk cId="679024938" sldId="282"/>
        </pc:sldMkLst>
      </pc:sldChg>
      <pc:sldChg chg="modNotesTx">
        <pc:chgData name="Saim Mehmood" userId="dddc7e8a578a7a00" providerId="LiveId" clId="{D2D368CE-3440-4A2E-81CA-E6B1FF009A78}" dt="2020-03-24T18:39:12.861" v="278" actId="20577"/>
        <pc:sldMkLst>
          <pc:docMk/>
          <pc:sldMk cId="2998750391" sldId="283"/>
        </pc:sldMkLst>
      </pc:sldChg>
      <pc:sldChg chg="addSp delSp modSp delAnim modAnim modNotesTx">
        <pc:chgData name="Saim Mehmood" userId="dddc7e8a578a7a00" providerId="LiveId" clId="{D2D368CE-3440-4A2E-81CA-E6B1FF009A78}" dt="2020-03-27T21:20:23.498" v="6196" actId="20577"/>
        <pc:sldMkLst>
          <pc:docMk/>
          <pc:sldMk cId="1077010432" sldId="284"/>
        </pc:sldMkLst>
        <pc:spChg chg="mod">
          <ac:chgData name="Saim Mehmood" userId="dddc7e8a578a7a00" providerId="LiveId" clId="{D2D368CE-3440-4A2E-81CA-E6B1FF009A78}" dt="2020-03-27T01:09:30.943" v="5536" actId="1076"/>
          <ac:spMkLst>
            <pc:docMk/>
            <pc:sldMk cId="1077010432" sldId="284"/>
            <ac:spMk id="2" creationId="{EAF2FD67-A523-48A4-8F5A-DFF931D69F5A}"/>
          </ac:spMkLst>
        </pc:spChg>
        <pc:spChg chg="del mod">
          <ac:chgData name="Saim Mehmood" userId="dddc7e8a578a7a00" providerId="LiveId" clId="{D2D368CE-3440-4A2E-81CA-E6B1FF009A78}" dt="2020-03-24T03:23:00.992" v="43" actId="478"/>
          <ac:spMkLst>
            <pc:docMk/>
            <pc:sldMk cId="1077010432" sldId="284"/>
            <ac:spMk id="3" creationId="{A0DE0BC5-623B-4E1F-B3E6-DC6BF18C2FB5}"/>
          </ac:spMkLst>
        </pc:spChg>
        <pc:spChg chg="del">
          <ac:chgData name="Saim Mehmood" userId="dddc7e8a578a7a00" providerId="LiveId" clId="{D2D368CE-3440-4A2E-81CA-E6B1FF009A78}" dt="2020-03-24T03:23:30.932" v="45" actId="478"/>
          <ac:spMkLst>
            <pc:docMk/>
            <pc:sldMk cId="1077010432" sldId="284"/>
            <ac:spMk id="4" creationId="{D2AC977D-6C2D-42AD-A9C5-AE98728FCEAE}"/>
          </ac:spMkLst>
        </pc:spChg>
        <pc:spChg chg="del">
          <ac:chgData name="Saim Mehmood" userId="dddc7e8a578a7a00" providerId="LiveId" clId="{D2D368CE-3440-4A2E-81CA-E6B1FF009A78}" dt="2020-03-24T03:23:26.262" v="44" actId="478"/>
          <ac:spMkLst>
            <pc:docMk/>
            <pc:sldMk cId="1077010432" sldId="284"/>
            <ac:spMk id="5" creationId="{0AB30C3E-3FD2-4EF5-8423-BD1CFD0D9F6B}"/>
          </ac:spMkLst>
        </pc:spChg>
        <pc:spChg chg="del">
          <ac:chgData name="Saim Mehmood" userId="dddc7e8a578a7a00" providerId="LiveId" clId="{D2D368CE-3440-4A2E-81CA-E6B1FF009A78}" dt="2020-03-24T03:23:26.262" v="44" actId="478"/>
          <ac:spMkLst>
            <pc:docMk/>
            <pc:sldMk cId="1077010432" sldId="284"/>
            <ac:spMk id="6" creationId="{219723BE-FFEA-494B-A88F-F89BD3B0C9CF}"/>
          </ac:spMkLst>
        </pc:spChg>
        <pc:spChg chg="del">
          <ac:chgData name="Saim Mehmood" userId="dddc7e8a578a7a00" providerId="LiveId" clId="{D2D368CE-3440-4A2E-81CA-E6B1FF009A78}" dt="2020-03-24T03:23:26.262" v="44" actId="478"/>
          <ac:spMkLst>
            <pc:docMk/>
            <pc:sldMk cId="1077010432" sldId="284"/>
            <ac:spMk id="7" creationId="{A5D8BCBF-5139-431A-8AAD-6A06A603000E}"/>
          </ac:spMkLst>
        </pc:spChg>
        <pc:spChg chg="del">
          <ac:chgData name="Saim Mehmood" userId="dddc7e8a578a7a00" providerId="LiveId" clId="{D2D368CE-3440-4A2E-81CA-E6B1FF009A78}" dt="2020-03-24T03:23:26.262" v="44" actId="478"/>
          <ac:spMkLst>
            <pc:docMk/>
            <pc:sldMk cId="1077010432" sldId="284"/>
            <ac:spMk id="8" creationId="{69A1013B-D830-4C67-BEE1-721D9AD6104D}"/>
          </ac:spMkLst>
        </pc:spChg>
        <pc:spChg chg="del">
          <ac:chgData name="Saim Mehmood" userId="dddc7e8a578a7a00" providerId="LiveId" clId="{D2D368CE-3440-4A2E-81CA-E6B1FF009A78}" dt="2020-03-24T03:23:26.262" v="44" actId="478"/>
          <ac:spMkLst>
            <pc:docMk/>
            <pc:sldMk cId="1077010432" sldId="284"/>
            <ac:spMk id="9" creationId="{9886F84C-DAFB-4850-AA54-BA93F416CE49}"/>
          </ac:spMkLst>
        </pc:spChg>
        <pc:spChg chg="del">
          <ac:chgData name="Saim Mehmood" userId="dddc7e8a578a7a00" providerId="LiveId" clId="{D2D368CE-3440-4A2E-81CA-E6B1FF009A78}" dt="2020-03-24T03:23:30.932" v="45" actId="478"/>
          <ac:spMkLst>
            <pc:docMk/>
            <pc:sldMk cId="1077010432" sldId="284"/>
            <ac:spMk id="10" creationId="{778EEC62-4404-4579-8388-E2461D89C33C}"/>
          </ac:spMkLst>
        </pc:spChg>
        <pc:spChg chg="del">
          <ac:chgData name="Saim Mehmood" userId="dddc7e8a578a7a00" providerId="LiveId" clId="{D2D368CE-3440-4A2E-81CA-E6B1FF009A78}" dt="2020-03-24T03:23:30.932" v="45" actId="478"/>
          <ac:spMkLst>
            <pc:docMk/>
            <pc:sldMk cId="1077010432" sldId="284"/>
            <ac:spMk id="11" creationId="{4DA673D0-AAE2-4727-9FAA-3E2E59EB9C66}"/>
          </ac:spMkLst>
        </pc:spChg>
        <pc:spChg chg="add mod">
          <ac:chgData name="Saim Mehmood" userId="dddc7e8a578a7a00" providerId="LiveId" clId="{D2D368CE-3440-4A2E-81CA-E6B1FF009A78}" dt="2020-03-26T20:55:25.547" v="5372" actId="1076"/>
          <ac:spMkLst>
            <pc:docMk/>
            <pc:sldMk cId="1077010432" sldId="284"/>
            <ac:spMk id="11" creationId="{D99D08CB-4796-4319-BBFF-6AA30D17BEED}"/>
          </ac:spMkLst>
        </pc:spChg>
        <pc:spChg chg="add mod">
          <ac:chgData name="Saim Mehmood" userId="dddc7e8a578a7a00" providerId="LiveId" clId="{D2D368CE-3440-4A2E-81CA-E6B1FF009A78}" dt="2020-03-26T20:55:25.547" v="5372" actId="1076"/>
          <ac:spMkLst>
            <pc:docMk/>
            <pc:sldMk cId="1077010432" sldId="284"/>
            <ac:spMk id="12" creationId="{1ECEF9A1-C87D-4E95-9B2F-7C4FD534D898}"/>
          </ac:spMkLst>
        </pc:spChg>
        <pc:spChg chg="del">
          <ac:chgData name="Saim Mehmood" userId="dddc7e8a578a7a00" providerId="LiveId" clId="{D2D368CE-3440-4A2E-81CA-E6B1FF009A78}" dt="2020-03-24T03:23:30.932" v="45" actId="478"/>
          <ac:spMkLst>
            <pc:docMk/>
            <pc:sldMk cId="1077010432" sldId="284"/>
            <ac:spMk id="12" creationId="{6D6CC668-7E50-4CF2-BEAD-C4F4F74ADC24}"/>
          </ac:spMkLst>
        </pc:spChg>
        <pc:spChg chg="del">
          <ac:chgData name="Saim Mehmood" userId="dddc7e8a578a7a00" providerId="LiveId" clId="{D2D368CE-3440-4A2E-81CA-E6B1FF009A78}" dt="2020-03-24T03:23:30.932" v="45" actId="478"/>
          <ac:spMkLst>
            <pc:docMk/>
            <pc:sldMk cId="1077010432" sldId="284"/>
            <ac:spMk id="13" creationId="{535E94B8-E57C-4C2F-8694-1F9D7E5EC517}"/>
          </ac:spMkLst>
        </pc:spChg>
        <pc:spChg chg="add mod">
          <ac:chgData name="Saim Mehmood" userId="dddc7e8a578a7a00" providerId="LiveId" clId="{D2D368CE-3440-4A2E-81CA-E6B1FF009A78}" dt="2020-03-26T20:55:25.547" v="5372" actId="1076"/>
          <ac:spMkLst>
            <pc:docMk/>
            <pc:sldMk cId="1077010432" sldId="284"/>
            <ac:spMk id="13" creationId="{AB1CEEC2-2D15-4FBA-90BD-373DF9DF5AA4}"/>
          </ac:spMkLst>
        </pc:spChg>
        <pc:spChg chg="del">
          <ac:chgData name="Saim Mehmood" userId="dddc7e8a578a7a00" providerId="LiveId" clId="{D2D368CE-3440-4A2E-81CA-E6B1FF009A78}" dt="2020-03-24T03:23:30.932" v="45" actId="478"/>
          <ac:spMkLst>
            <pc:docMk/>
            <pc:sldMk cId="1077010432" sldId="284"/>
            <ac:spMk id="14" creationId="{1B1F62CC-87AF-4F0A-979D-09D4F65D5827}"/>
          </ac:spMkLst>
        </pc:spChg>
        <pc:spChg chg="add mod">
          <ac:chgData name="Saim Mehmood" userId="dddc7e8a578a7a00" providerId="LiveId" clId="{D2D368CE-3440-4A2E-81CA-E6B1FF009A78}" dt="2020-03-26T20:55:25.547" v="5372" actId="1076"/>
          <ac:spMkLst>
            <pc:docMk/>
            <pc:sldMk cId="1077010432" sldId="284"/>
            <ac:spMk id="14" creationId="{82BF938A-F905-4B40-AEF0-B3F52ADD0AEC}"/>
          </ac:spMkLst>
        </pc:spChg>
        <pc:spChg chg="del">
          <ac:chgData name="Saim Mehmood" userId="dddc7e8a578a7a00" providerId="LiveId" clId="{D2D368CE-3440-4A2E-81CA-E6B1FF009A78}" dt="2020-03-24T03:23:26.262" v="44" actId="478"/>
          <ac:spMkLst>
            <pc:docMk/>
            <pc:sldMk cId="1077010432" sldId="284"/>
            <ac:spMk id="15" creationId="{D2FFA840-A6EF-4D6B-B134-1FB9977BC9C5}"/>
          </ac:spMkLst>
        </pc:spChg>
        <pc:spChg chg="add mod">
          <ac:chgData name="Saim Mehmood" userId="dddc7e8a578a7a00" providerId="LiveId" clId="{D2D368CE-3440-4A2E-81CA-E6B1FF009A78}" dt="2020-03-26T20:55:25.547" v="5372" actId="1076"/>
          <ac:spMkLst>
            <pc:docMk/>
            <pc:sldMk cId="1077010432" sldId="284"/>
            <ac:spMk id="15" creationId="{EC36F7A3-C274-4FD5-94B7-99BF9C88884E}"/>
          </ac:spMkLst>
        </pc:spChg>
        <pc:spChg chg="del">
          <ac:chgData name="Saim Mehmood" userId="dddc7e8a578a7a00" providerId="LiveId" clId="{D2D368CE-3440-4A2E-81CA-E6B1FF009A78}" dt="2020-03-24T03:23:30.932" v="45" actId="478"/>
          <ac:spMkLst>
            <pc:docMk/>
            <pc:sldMk cId="1077010432" sldId="284"/>
            <ac:spMk id="16" creationId="{70639DF5-8C62-40B7-8FFF-CE23293B556C}"/>
          </ac:spMkLst>
        </pc:spChg>
        <pc:spChg chg="add mod">
          <ac:chgData name="Saim Mehmood" userId="dddc7e8a578a7a00" providerId="LiveId" clId="{D2D368CE-3440-4A2E-81CA-E6B1FF009A78}" dt="2020-03-26T20:55:25.547" v="5372" actId="1076"/>
          <ac:spMkLst>
            <pc:docMk/>
            <pc:sldMk cId="1077010432" sldId="284"/>
            <ac:spMk id="16" creationId="{DE5E90CB-4D82-42C9-926E-AEA823C1FB4C}"/>
          </ac:spMkLst>
        </pc:spChg>
        <pc:spChg chg="del">
          <ac:chgData name="Saim Mehmood" userId="dddc7e8a578a7a00" providerId="LiveId" clId="{D2D368CE-3440-4A2E-81CA-E6B1FF009A78}" dt="2020-03-24T03:23:30.932" v="45" actId="478"/>
          <ac:spMkLst>
            <pc:docMk/>
            <pc:sldMk cId="1077010432" sldId="284"/>
            <ac:spMk id="17" creationId="{416733C9-30BF-4DA6-B694-5C9039B6A572}"/>
          </ac:spMkLst>
        </pc:spChg>
        <pc:spChg chg="add mod">
          <ac:chgData name="Saim Mehmood" userId="dddc7e8a578a7a00" providerId="LiveId" clId="{D2D368CE-3440-4A2E-81CA-E6B1FF009A78}" dt="2020-03-27T00:56:49.792" v="5478" actId="1076"/>
          <ac:spMkLst>
            <pc:docMk/>
            <pc:sldMk cId="1077010432" sldId="284"/>
            <ac:spMk id="17" creationId="{97245F1F-C3EA-41B9-A08B-3088A1555ED5}"/>
          </ac:spMkLst>
        </pc:spChg>
        <pc:spChg chg="add mod">
          <ac:chgData name="Saim Mehmood" userId="dddc7e8a578a7a00" providerId="LiveId" clId="{D2D368CE-3440-4A2E-81CA-E6B1FF009A78}" dt="2020-03-27T00:56:51.420" v="5479" actId="1076"/>
          <ac:spMkLst>
            <pc:docMk/>
            <pc:sldMk cId="1077010432" sldId="284"/>
            <ac:spMk id="18" creationId="{07DDCA33-EADC-48E0-828B-F808D3193264}"/>
          </ac:spMkLst>
        </pc:spChg>
        <pc:spChg chg="del">
          <ac:chgData name="Saim Mehmood" userId="dddc7e8a578a7a00" providerId="LiveId" clId="{D2D368CE-3440-4A2E-81CA-E6B1FF009A78}" dt="2020-03-24T03:23:30.932" v="45" actId="478"/>
          <ac:spMkLst>
            <pc:docMk/>
            <pc:sldMk cId="1077010432" sldId="284"/>
            <ac:spMk id="18" creationId="{5C465D86-94AF-409F-86F4-E1662BBF64D2}"/>
          </ac:spMkLst>
        </pc:spChg>
        <pc:spChg chg="add del">
          <ac:chgData name="Saim Mehmood" userId="dddc7e8a578a7a00" providerId="LiveId" clId="{D2D368CE-3440-4A2E-81CA-E6B1FF009A78}" dt="2020-03-27T00:51:58.774" v="5465"/>
          <ac:spMkLst>
            <pc:docMk/>
            <pc:sldMk cId="1077010432" sldId="284"/>
            <ac:spMk id="19" creationId="{60060605-14A2-4DCA-BA17-E48B178340A4}"/>
          </ac:spMkLst>
        </pc:spChg>
        <pc:spChg chg="del">
          <ac:chgData name="Saim Mehmood" userId="dddc7e8a578a7a00" providerId="LiveId" clId="{D2D368CE-3440-4A2E-81CA-E6B1FF009A78}" dt="2020-03-24T03:23:30.932" v="45" actId="478"/>
          <ac:spMkLst>
            <pc:docMk/>
            <pc:sldMk cId="1077010432" sldId="284"/>
            <ac:spMk id="19" creationId="{D12BAF88-52BE-4DA7-8D29-FFE5CFA77612}"/>
          </ac:spMkLst>
        </pc:spChg>
        <pc:spChg chg="add del">
          <ac:chgData name="Saim Mehmood" userId="dddc7e8a578a7a00" providerId="LiveId" clId="{D2D368CE-3440-4A2E-81CA-E6B1FF009A78}" dt="2020-03-27T00:51:58.774" v="5465"/>
          <ac:spMkLst>
            <pc:docMk/>
            <pc:sldMk cId="1077010432" sldId="284"/>
            <ac:spMk id="20" creationId="{4B4C5EBC-3CD1-43F0-B8E4-21FDBCF666E1}"/>
          </ac:spMkLst>
        </pc:spChg>
        <pc:spChg chg="del">
          <ac:chgData name="Saim Mehmood" userId="dddc7e8a578a7a00" providerId="LiveId" clId="{D2D368CE-3440-4A2E-81CA-E6B1FF009A78}" dt="2020-03-24T03:23:30.932" v="45" actId="478"/>
          <ac:spMkLst>
            <pc:docMk/>
            <pc:sldMk cId="1077010432" sldId="284"/>
            <ac:spMk id="20" creationId="{4D858546-5AC8-4D10-BFF3-74DBCA41BB70}"/>
          </ac:spMkLst>
        </pc:spChg>
        <pc:spChg chg="add mod">
          <ac:chgData name="Saim Mehmood" userId="dddc7e8a578a7a00" providerId="LiveId" clId="{D2D368CE-3440-4A2E-81CA-E6B1FF009A78}" dt="2020-03-26T20:55:25.547" v="5372" actId="1076"/>
          <ac:spMkLst>
            <pc:docMk/>
            <pc:sldMk cId="1077010432" sldId="284"/>
            <ac:spMk id="22" creationId="{82EBE8FE-0D12-41B2-8B42-F4C3671658AB}"/>
          </ac:spMkLst>
        </pc:spChg>
        <pc:spChg chg="add mod">
          <ac:chgData name="Saim Mehmood" userId="dddc7e8a578a7a00" providerId="LiveId" clId="{D2D368CE-3440-4A2E-81CA-E6B1FF009A78}" dt="2020-03-26T20:55:25.547" v="5372" actId="1076"/>
          <ac:spMkLst>
            <pc:docMk/>
            <pc:sldMk cId="1077010432" sldId="284"/>
            <ac:spMk id="23" creationId="{6BD4D8B6-0126-486A-AC86-F8EFFC5DAE61}"/>
          </ac:spMkLst>
        </pc:spChg>
        <pc:spChg chg="add mod">
          <ac:chgData name="Saim Mehmood" userId="dddc7e8a578a7a00" providerId="LiveId" clId="{D2D368CE-3440-4A2E-81CA-E6B1FF009A78}" dt="2020-03-26T20:55:25.547" v="5372" actId="1076"/>
          <ac:spMkLst>
            <pc:docMk/>
            <pc:sldMk cId="1077010432" sldId="284"/>
            <ac:spMk id="24" creationId="{C2BABD0C-9026-4C61-97DA-6EE97BC20511}"/>
          </ac:spMkLst>
        </pc:spChg>
        <pc:spChg chg="add mod">
          <ac:chgData name="Saim Mehmood" userId="dddc7e8a578a7a00" providerId="LiveId" clId="{D2D368CE-3440-4A2E-81CA-E6B1FF009A78}" dt="2020-03-26T20:55:25.547" v="5372" actId="1076"/>
          <ac:spMkLst>
            <pc:docMk/>
            <pc:sldMk cId="1077010432" sldId="284"/>
            <ac:spMk id="25" creationId="{2C799330-D307-48A0-9946-A0FDD5CAE99B}"/>
          </ac:spMkLst>
        </pc:spChg>
        <pc:spChg chg="add mod">
          <ac:chgData name="Saim Mehmood" userId="dddc7e8a578a7a00" providerId="LiveId" clId="{D2D368CE-3440-4A2E-81CA-E6B1FF009A78}" dt="2020-03-26T20:55:25.547" v="5372" actId="1076"/>
          <ac:spMkLst>
            <pc:docMk/>
            <pc:sldMk cId="1077010432" sldId="284"/>
            <ac:spMk id="26" creationId="{E07846F4-B81A-40C7-9CD6-48EFC76EFE15}"/>
          </ac:spMkLst>
        </pc:spChg>
        <pc:spChg chg="add mod">
          <ac:chgData name="Saim Mehmood" userId="dddc7e8a578a7a00" providerId="LiveId" clId="{D2D368CE-3440-4A2E-81CA-E6B1FF009A78}" dt="2020-03-26T20:55:25.547" v="5372" actId="1076"/>
          <ac:spMkLst>
            <pc:docMk/>
            <pc:sldMk cId="1077010432" sldId="284"/>
            <ac:spMk id="27" creationId="{1598017B-08E5-477E-95A0-E86B222F52CE}"/>
          </ac:spMkLst>
        </pc:spChg>
        <pc:spChg chg="add mod">
          <ac:chgData name="Saim Mehmood" userId="dddc7e8a578a7a00" providerId="LiveId" clId="{D2D368CE-3440-4A2E-81CA-E6B1FF009A78}" dt="2020-03-26T20:55:25.547" v="5372" actId="1076"/>
          <ac:spMkLst>
            <pc:docMk/>
            <pc:sldMk cId="1077010432" sldId="284"/>
            <ac:spMk id="28" creationId="{CC741344-9BEF-4F69-8B44-26663F398F5E}"/>
          </ac:spMkLst>
        </pc:spChg>
        <pc:spChg chg="add del">
          <ac:chgData name="Saim Mehmood" userId="dddc7e8a578a7a00" providerId="LiveId" clId="{D2D368CE-3440-4A2E-81CA-E6B1FF009A78}" dt="2020-03-27T00:51:58.364" v="5464"/>
          <ac:spMkLst>
            <pc:docMk/>
            <pc:sldMk cId="1077010432" sldId="284"/>
            <ac:spMk id="29" creationId="{9AE47081-8654-4D38-8855-CD089D7EB014}"/>
          </ac:spMkLst>
        </pc:spChg>
        <pc:spChg chg="add del">
          <ac:chgData name="Saim Mehmood" userId="dddc7e8a578a7a00" providerId="LiveId" clId="{D2D368CE-3440-4A2E-81CA-E6B1FF009A78}" dt="2020-03-27T00:51:58.364" v="5464"/>
          <ac:spMkLst>
            <pc:docMk/>
            <pc:sldMk cId="1077010432" sldId="284"/>
            <ac:spMk id="30" creationId="{EAD8A462-9E96-4FC0-B474-CE1313DCBBD8}"/>
          </ac:spMkLst>
        </pc:spChg>
        <pc:spChg chg="add del">
          <ac:chgData name="Saim Mehmood" userId="dddc7e8a578a7a00" providerId="LiveId" clId="{D2D368CE-3440-4A2E-81CA-E6B1FF009A78}" dt="2020-03-27T00:51:58.105" v="5463"/>
          <ac:spMkLst>
            <pc:docMk/>
            <pc:sldMk cId="1077010432" sldId="284"/>
            <ac:spMk id="31" creationId="{20C372FF-9EBC-4C9F-9555-FD5945CE58E3}"/>
          </ac:spMkLst>
        </pc:spChg>
        <pc:spChg chg="add del">
          <ac:chgData name="Saim Mehmood" userId="dddc7e8a578a7a00" providerId="LiveId" clId="{D2D368CE-3440-4A2E-81CA-E6B1FF009A78}" dt="2020-03-27T00:51:58.105" v="5463"/>
          <ac:spMkLst>
            <pc:docMk/>
            <pc:sldMk cId="1077010432" sldId="284"/>
            <ac:spMk id="32" creationId="{3F4BB0C7-9A9F-446A-A681-93DBD7EDB043}"/>
          </ac:spMkLst>
        </pc:spChg>
        <pc:spChg chg="add del">
          <ac:chgData name="Saim Mehmood" userId="dddc7e8a578a7a00" providerId="LiveId" clId="{D2D368CE-3440-4A2E-81CA-E6B1FF009A78}" dt="2020-03-27T00:51:57.716" v="5462"/>
          <ac:spMkLst>
            <pc:docMk/>
            <pc:sldMk cId="1077010432" sldId="284"/>
            <ac:spMk id="33" creationId="{7492C987-8A8B-4CF6-BF35-77C76D020A9F}"/>
          </ac:spMkLst>
        </pc:spChg>
        <pc:spChg chg="add del">
          <ac:chgData name="Saim Mehmood" userId="dddc7e8a578a7a00" providerId="LiveId" clId="{D2D368CE-3440-4A2E-81CA-E6B1FF009A78}" dt="2020-03-27T00:51:57.716" v="5462"/>
          <ac:spMkLst>
            <pc:docMk/>
            <pc:sldMk cId="1077010432" sldId="284"/>
            <ac:spMk id="34" creationId="{3604F244-4CE9-4A6C-AF65-64522377B3F1}"/>
          </ac:spMkLst>
        </pc:spChg>
        <pc:spChg chg="add mod">
          <ac:chgData name="Saim Mehmood" userId="dddc7e8a578a7a00" providerId="LiveId" clId="{D2D368CE-3440-4A2E-81CA-E6B1FF009A78}" dt="2020-03-27T00:56:53.413" v="5480" actId="1076"/>
          <ac:spMkLst>
            <pc:docMk/>
            <pc:sldMk cId="1077010432" sldId="284"/>
            <ac:spMk id="35" creationId="{447F45D2-48FA-4CD4-9CBD-5B211917F4A4}"/>
          </ac:spMkLst>
        </pc:spChg>
        <pc:spChg chg="add mod">
          <ac:chgData name="Saim Mehmood" userId="dddc7e8a578a7a00" providerId="LiveId" clId="{D2D368CE-3440-4A2E-81CA-E6B1FF009A78}" dt="2020-03-27T00:54:38.928" v="5473" actId="1076"/>
          <ac:spMkLst>
            <pc:docMk/>
            <pc:sldMk cId="1077010432" sldId="284"/>
            <ac:spMk id="36" creationId="{9A42C579-029E-4EF0-A731-6E3327D0AD2C}"/>
          </ac:spMkLst>
        </pc:spChg>
        <pc:spChg chg="add mod">
          <ac:chgData name="Saim Mehmood" userId="dddc7e8a578a7a00" providerId="LiveId" clId="{D2D368CE-3440-4A2E-81CA-E6B1FF009A78}" dt="2020-03-27T00:54:38.928" v="5473" actId="1076"/>
          <ac:spMkLst>
            <pc:docMk/>
            <pc:sldMk cId="1077010432" sldId="284"/>
            <ac:spMk id="37" creationId="{B1988A6E-3D3E-43FB-8088-FB5AC4CFBB73}"/>
          </ac:spMkLst>
        </pc:spChg>
        <pc:spChg chg="add mod">
          <ac:chgData name="Saim Mehmood" userId="dddc7e8a578a7a00" providerId="LiveId" clId="{D2D368CE-3440-4A2E-81CA-E6B1FF009A78}" dt="2020-03-27T00:54:38.928" v="5473" actId="1076"/>
          <ac:spMkLst>
            <pc:docMk/>
            <pc:sldMk cId="1077010432" sldId="284"/>
            <ac:spMk id="38" creationId="{7198E1BF-86D2-4530-98F2-992D2615BEEB}"/>
          </ac:spMkLst>
        </pc:spChg>
        <pc:spChg chg="add mod">
          <ac:chgData name="Saim Mehmood" userId="dddc7e8a578a7a00" providerId="LiveId" clId="{D2D368CE-3440-4A2E-81CA-E6B1FF009A78}" dt="2020-03-27T00:54:38.928" v="5473" actId="1076"/>
          <ac:spMkLst>
            <pc:docMk/>
            <pc:sldMk cId="1077010432" sldId="284"/>
            <ac:spMk id="39" creationId="{03E03BBB-E718-4D86-A38B-D23141B7AB4F}"/>
          </ac:spMkLst>
        </pc:spChg>
        <pc:spChg chg="add mod">
          <ac:chgData name="Saim Mehmood" userId="dddc7e8a578a7a00" providerId="LiveId" clId="{D2D368CE-3440-4A2E-81CA-E6B1FF009A78}" dt="2020-03-27T00:54:38.928" v="5473" actId="1076"/>
          <ac:spMkLst>
            <pc:docMk/>
            <pc:sldMk cId="1077010432" sldId="284"/>
            <ac:spMk id="40" creationId="{17144FBC-5963-472A-AF80-34C53184677A}"/>
          </ac:spMkLst>
        </pc:spChg>
        <pc:spChg chg="add mod">
          <ac:chgData name="Saim Mehmood" userId="dddc7e8a578a7a00" providerId="LiveId" clId="{D2D368CE-3440-4A2E-81CA-E6B1FF009A78}" dt="2020-03-27T00:54:51.406" v="5474" actId="571"/>
          <ac:spMkLst>
            <pc:docMk/>
            <pc:sldMk cId="1077010432" sldId="284"/>
            <ac:spMk id="41" creationId="{F9C017E0-7F66-44E3-A8F5-E2DD44E542A1}"/>
          </ac:spMkLst>
        </pc:spChg>
        <pc:spChg chg="add mod">
          <ac:chgData name="Saim Mehmood" userId="dddc7e8a578a7a00" providerId="LiveId" clId="{D2D368CE-3440-4A2E-81CA-E6B1FF009A78}" dt="2020-03-27T00:54:51.406" v="5474" actId="571"/>
          <ac:spMkLst>
            <pc:docMk/>
            <pc:sldMk cId="1077010432" sldId="284"/>
            <ac:spMk id="42" creationId="{05BB0E41-F6EB-41EC-A5E9-1C54BA4E0D1D}"/>
          </ac:spMkLst>
        </pc:spChg>
        <pc:spChg chg="add mod">
          <ac:chgData name="Saim Mehmood" userId="dddc7e8a578a7a00" providerId="LiveId" clId="{D2D368CE-3440-4A2E-81CA-E6B1FF009A78}" dt="2020-03-27T00:54:51.406" v="5474" actId="571"/>
          <ac:spMkLst>
            <pc:docMk/>
            <pc:sldMk cId="1077010432" sldId="284"/>
            <ac:spMk id="43" creationId="{ABF67880-C3E9-4E52-B48F-4CB11E4253DB}"/>
          </ac:spMkLst>
        </pc:spChg>
        <pc:spChg chg="add mod">
          <ac:chgData name="Saim Mehmood" userId="dddc7e8a578a7a00" providerId="LiveId" clId="{D2D368CE-3440-4A2E-81CA-E6B1FF009A78}" dt="2020-03-27T00:54:51.406" v="5474" actId="571"/>
          <ac:spMkLst>
            <pc:docMk/>
            <pc:sldMk cId="1077010432" sldId="284"/>
            <ac:spMk id="44" creationId="{FF3A2306-F3DD-4EEC-80E0-3E52AE3A6919}"/>
          </ac:spMkLst>
        </pc:spChg>
        <pc:spChg chg="add mod">
          <ac:chgData name="Saim Mehmood" userId="dddc7e8a578a7a00" providerId="LiveId" clId="{D2D368CE-3440-4A2E-81CA-E6B1FF009A78}" dt="2020-03-27T00:54:51.406" v="5474" actId="571"/>
          <ac:spMkLst>
            <pc:docMk/>
            <pc:sldMk cId="1077010432" sldId="284"/>
            <ac:spMk id="45" creationId="{D26FF7A5-A099-4DA0-926D-7FC693D90A81}"/>
          </ac:spMkLst>
        </pc:spChg>
        <pc:spChg chg="add mod">
          <ac:chgData name="Saim Mehmood" userId="dddc7e8a578a7a00" providerId="LiveId" clId="{D2D368CE-3440-4A2E-81CA-E6B1FF009A78}" dt="2020-03-27T00:54:51.406" v="5474" actId="571"/>
          <ac:spMkLst>
            <pc:docMk/>
            <pc:sldMk cId="1077010432" sldId="284"/>
            <ac:spMk id="46" creationId="{0091CAF8-4E66-4E65-A143-AFAB1C8AC364}"/>
          </ac:spMkLst>
        </pc:spChg>
        <pc:spChg chg="add mod">
          <ac:chgData name="Saim Mehmood" userId="dddc7e8a578a7a00" providerId="LiveId" clId="{D2D368CE-3440-4A2E-81CA-E6B1FF009A78}" dt="2020-03-27T00:54:51.406" v="5474" actId="571"/>
          <ac:spMkLst>
            <pc:docMk/>
            <pc:sldMk cId="1077010432" sldId="284"/>
            <ac:spMk id="47" creationId="{ABD85F18-C603-41AB-91E7-A1ABD7F1A6EB}"/>
          </ac:spMkLst>
        </pc:spChg>
        <pc:spChg chg="add mod">
          <ac:chgData name="Saim Mehmood" userId="dddc7e8a578a7a00" providerId="LiveId" clId="{D2D368CE-3440-4A2E-81CA-E6B1FF009A78}" dt="2020-03-27T00:54:51.406" v="5474" actId="571"/>
          <ac:spMkLst>
            <pc:docMk/>
            <pc:sldMk cId="1077010432" sldId="284"/>
            <ac:spMk id="48" creationId="{07E1B91A-0254-40FE-AC79-F925A6A18B96}"/>
          </ac:spMkLst>
        </pc:spChg>
        <pc:spChg chg="add mod">
          <ac:chgData name="Saim Mehmood" userId="dddc7e8a578a7a00" providerId="LiveId" clId="{D2D368CE-3440-4A2E-81CA-E6B1FF009A78}" dt="2020-03-27T00:56:13.305" v="5475" actId="571"/>
          <ac:spMkLst>
            <pc:docMk/>
            <pc:sldMk cId="1077010432" sldId="284"/>
            <ac:spMk id="49" creationId="{30BC20A1-4689-419E-9BDA-60680BDC929C}"/>
          </ac:spMkLst>
        </pc:spChg>
        <pc:spChg chg="add mod">
          <ac:chgData name="Saim Mehmood" userId="dddc7e8a578a7a00" providerId="LiveId" clId="{D2D368CE-3440-4A2E-81CA-E6B1FF009A78}" dt="2020-03-27T00:56:13.305" v="5475" actId="571"/>
          <ac:spMkLst>
            <pc:docMk/>
            <pc:sldMk cId="1077010432" sldId="284"/>
            <ac:spMk id="50" creationId="{C024FBA2-8C85-439F-8E31-BD1EA42AE50D}"/>
          </ac:spMkLst>
        </pc:spChg>
        <pc:spChg chg="add mod">
          <ac:chgData name="Saim Mehmood" userId="dddc7e8a578a7a00" providerId="LiveId" clId="{D2D368CE-3440-4A2E-81CA-E6B1FF009A78}" dt="2020-03-27T00:57:11.278" v="5483" actId="1076"/>
          <ac:spMkLst>
            <pc:docMk/>
            <pc:sldMk cId="1077010432" sldId="284"/>
            <ac:spMk id="51" creationId="{C33041D8-295F-49E7-93A6-A658458AADD4}"/>
          </ac:spMkLst>
        </pc:spChg>
        <pc:spChg chg="add mod">
          <ac:chgData name="Saim Mehmood" userId="dddc7e8a578a7a00" providerId="LiveId" clId="{D2D368CE-3440-4A2E-81CA-E6B1FF009A78}" dt="2020-03-27T00:57:06.965" v="5482" actId="1076"/>
          <ac:spMkLst>
            <pc:docMk/>
            <pc:sldMk cId="1077010432" sldId="284"/>
            <ac:spMk id="52" creationId="{73DEAB5E-1772-4101-BAEF-979EFD12303A}"/>
          </ac:spMkLst>
        </pc:spChg>
        <pc:spChg chg="add mod">
          <ac:chgData name="Saim Mehmood" userId="dddc7e8a578a7a00" providerId="LiveId" clId="{D2D368CE-3440-4A2E-81CA-E6B1FF009A78}" dt="2020-03-27T00:59:00.809" v="5484" actId="571"/>
          <ac:spMkLst>
            <pc:docMk/>
            <pc:sldMk cId="1077010432" sldId="284"/>
            <ac:spMk id="53" creationId="{FA9CFD97-73E9-4207-8CD5-0E31E1E2D496}"/>
          </ac:spMkLst>
        </pc:spChg>
        <pc:spChg chg="add mod">
          <ac:chgData name="Saim Mehmood" userId="dddc7e8a578a7a00" providerId="LiveId" clId="{D2D368CE-3440-4A2E-81CA-E6B1FF009A78}" dt="2020-03-27T00:59:15.377" v="5486" actId="1076"/>
          <ac:spMkLst>
            <pc:docMk/>
            <pc:sldMk cId="1077010432" sldId="284"/>
            <ac:spMk id="54" creationId="{189C1E72-A349-46F4-B5A5-A1249244514A}"/>
          </ac:spMkLst>
        </pc:spChg>
        <pc:spChg chg="add mod">
          <ac:chgData name="Saim Mehmood" userId="dddc7e8a578a7a00" providerId="LiveId" clId="{D2D368CE-3440-4A2E-81CA-E6B1FF009A78}" dt="2020-03-27T00:59:00.809" v="5484" actId="571"/>
          <ac:spMkLst>
            <pc:docMk/>
            <pc:sldMk cId="1077010432" sldId="284"/>
            <ac:spMk id="55" creationId="{40F4316C-7893-400C-8CFF-9FB89F916F19}"/>
          </ac:spMkLst>
        </pc:spChg>
        <pc:spChg chg="add mod">
          <ac:chgData name="Saim Mehmood" userId="dddc7e8a578a7a00" providerId="LiveId" clId="{D2D368CE-3440-4A2E-81CA-E6B1FF009A78}" dt="2020-03-27T01:03:05.973" v="5514" actId="20577"/>
          <ac:spMkLst>
            <pc:docMk/>
            <pc:sldMk cId="1077010432" sldId="284"/>
            <ac:spMk id="56" creationId="{567474B6-8C1A-46A4-867D-A2B7EC49B093}"/>
          </ac:spMkLst>
        </pc:spChg>
        <pc:spChg chg="add mod">
          <ac:chgData name="Saim Mehmood" userId="dddc7e8a578a7a00" providerId="LiveId" clId="{D2D368CE-3440-4A2E-81CA-E6B1FF009A78}" dt="2020-03-27T01:03:10.120" v="5518" actId="20577"/>
          <ac:spMkLst>
            <pc:docMk/>
            <pc:sldMk cId="1077010432" sldId="284"/>
            <ac:spMk id="57" creationId="{F6C891EB-EBB2-431C-9C5E-0BC8F08C33D3}"/>
          </ac:spMkLst>
        </pc:spChg>
        <pc:spChg chg="add mod">
          <ac:chgData name="Saim Mehmood" userId="dddc7e8a578a7a00" providerId="LiveId" clId="{D2D368CE-3440-4A2E-81CA-E6B1FF009A78}" dt="2020-03-27T01:08:21.822" v="5528" actId="20577"/>
          <ac:spMkLst>
            <pc:docMk/>
            <pc:sldMk cId="1077010432" sldId="284"/>
            <ac:spMk id="58" creationId="{2EC65DBF-7B85-4600-8CBF-C9C3E9679AE4}"/>
          </ac:spMkLst>
        </pc:spChg>
        <pc:picChg chg="add mod ord">
          <ac:chgData name="Saim Mehmood" userId="dddc7e8a578a7a00" providerId="LiveId" clId="{D2D368CE-3440-4A2E-81CA-E6B1FF009A78}" dt="2020-03-27T01:09:19.886" v="5533" actId="14100"/>
          <ac:picMkLst>
            <pc:docMk/>
            <pc:sldMk cId="1077010432" sldId="284"/>
            <ac:picMk id="21" creationId="{9E5733D0-41BC-4F7A-8ABD-C601B1C49D3B}"/>
          </ac:picMkLst>
        </pc:picChg>
      </pc:sldChg>
      <pc:sldChg chg="addSp delSp modSp add del">
        <pc:chgData name="Saim Mehmood" userId="dddc7e8a578a7a00" providerId="LiveId" clId="{D2D368CE-3440-4A2E-81CA-E6B1FF009A78}" dt="2020-03-24T18:43:53.281" v="372" actId="2696"/>
        <pc:sldMkLst>
          <pc:docMk/>
          <pc:sldMk cId="3142383230" sldId="285"/>
        </pc:sldMkLst>
        <pc:spChg chg="mod">
          <ac:chgData name="Saim Mehmood" userId="dddc7e8a578a7a00" providerId="LiveId" clId="{D2D368CE-3440-4A2E-81CA-E6B1FF009A78}" dt="2020-03-24T03:33:41.130" v="242"/>
          <ac:spMkLst>
            <pc:docMk/>
            <pc:sldMk cId="3142383230" sldId="285"/>
            <ac:spMk id="2" creationId="{2E7ACFAC-1DD3-48D7-B18B-1E70EB75ECD7}"/>
          </ac:spMkLst>
        </pc:spChg>
        <pc:spChg chg="del mod">
          <ac:chgData name="Saim Mehmood" userId="dddc7e8a578a7a00" providerId="LiveId" clId="{D2D368CE-3440-4A2E-81CA-E6B1FF009A78}" dt="2020-03-24T03:33:48.220" v="244" actId="478"/>
          <ac:spMkLst>
            <pc:docMk/>
            <pc:sldMk cId="3142383230" sldId="285"/>
            <ac:spMk id="3" creationId="{4BED0DF9-F202-4B5F-A9DF-CE78937D9DD3}"/>
          </ac:spMkLst>
        </pc:spChg>
        <pc:spChg chg="add mod">
          <ac:chgData name="Saim Mehmood" userId="dddc7e8a578a7a00" providerId="LiveId" clId="{D2D368CE-3440-4A2E-81CA-E6B1FF009A78}" dt="2020-03-24T03:34:34.128" v="262" actId="14100"/>
          <ac:spMkLst>
            <pc:docMk/>
            <pc:sldMk cId="3142383230" sldId="285"/>
            <ac:spMk id="4" creationId="{D47C6C0E-4170-4646-B501-E3A8E1691CDC}"/>
          </ac:spMkLst>
        </pc:spChg>
      </pc:sldChg>
      <pc:sldChg chg="addSp delSp modSp add modAnim">
        <pc:chgData name="Saim Mehmood" userId="dddc7e8a578a7a00" providerId="LiveId" clId="{D2D368CE-3440-4A2E-81CA-E6B1FF009A78}" dt="2020-03-26T18:07:13.698" v="5049" actId="20577"/>
        <pc:sldMkLst>
          <pc:docMk/>
          <pc:sldMk cId="3246418360" sldId="285"/>
        </pc:sldMkLst>
        <pc:spChg chg="mod">
          <ac:chgData name="Saim Mehmood" userId="dddc7e8a578a7a00" providerId="LiveId" clId="{D2D368CE-3440-4A2E-81CA-E6B1FF009A78}" dt="2020-03-26T18:07:13.698" v="5049" actId="20577"/>
          <ac:spMkLst>
            <pc:docMk/>
            <pc:sldMk cId="3246418360" sldId="285"/>
            <ac:spMk id="2" creationId="{81BDB04B-0EA1-4BD7-8F1A-242FC85C9CC2}"/>
          </ac:spMkLst>
        </pc:spChg>
        <pc:spChg chg="del mod">
          <ac:chgData name="Saim Mehmood" userId="dddc7e8a578a7a00" providerId="LiveId" clId="{D2D368CE-3440-4A2E-81CA-E6B1FF009A78}" dt="2020-03-24T18:46:24.783" v="437" actId="478"/>
          <ac:spMkLst>
            <pc:docMk/>
            <pc:sldMk cId="3246418360" sldId="285"/>
            <ac:spMk id="3" creationId="{594C9DE8-40AC-439F-98BD-81357456D40A}"/>
          </ac:spMkLst>
        </pc:spChg>
        <pc:spChg chg="add mod">
          <ac:chgData name="Saim Mehmood" userId="dddc7e8a578a7a00" providerId="LiveId" clId="{D2D368CE-3440-4A2E-81CA-E6B1FF009A78}" dt="2020-03-24T18:47:32.035" v="562" actId="207"/>
          <ac:spMkLst>
            <pc:docMk/>
            <pc:sldMk cId="3246418360" sldId="285"/>
            <ac:spMk id="4" creationId="{61C3E401-9BEF-40E4-B079-3FC8717A84E7}"/>
          </ac:spMkLst>
        </pc:spChg>
      </pc:sldChg>
      <pc:sldChg chg="add del">
        <pc:chgData name="Saim Mehmood" userId="dddc7e8a578a7a00" providerId="LiveId" clId="{D2D368CE-3440-4A2E-81CA-E6B1FF009A78}" dt="2020-03-24T03:32:04.676" v="182"/>
        <pc:sldMkLst>
          <pc:docMk/>
          <pc:sldMk cId="3858863146" sldId="285"/>
        </pc:sldMkLst>
      </pc:sldChg>
      <pc:sldChg chg="add del">
        <pc:chgData name="Saim Mehmood" userId="dddc7e8a578a7a00" providerId="LiveId" clId="{D2D368CE-3440-4A2E-81CA-E6B1FF009A78}" dt="2020-03-24T03:32:21.192" v="184"/>
        <pc:sldMkLst>
          <pc:docMk/>
          <pc:sldMk cId="3889855108" sldId="285"/>
        </pc:sldMkLst>
      </pc:sldChg>
      <pc:sldChg chg="modSp add del">
        <pc:chgData name="Saim Mehmood" userId="dddc7e8a578a7a00" providerId="LiveId" clId="{D2D368CE-3440-4A2E-81CA-E6B1FF009A78}" dt="2020-03-24T03:33:17.127" v="240" actId="2696"/>
        <pc:sldMkLst>
          <pc:docMk/>
          <pc:sldMk cId="3941767331" sldId="285"/>
        </pc:sldMkLst>
        <pc:spChg chg="mod">
          <ac:chgData name="Saim Mehmood" userId="dddc7e8a578a7a00" providerId="LiveId" clId="{D2D368CE-3440-4A2E-81CA-E6B1FF009A78}" dt="2020-03-24T03:33:12.218" v="239"/>
          <ac:spMkLst>
            <pc:docMk/>
            <pc:sldMk cId="3941767331" sldId="285"/>
            <ac:spMk id="2" creationId="{BE0C3F48-ABBB-4028-92F5-AD957863B08F}"/>
          </ac:spMkLst>
        </pc:spChg>
      </pc:sldChg>
      <pc:sldChg chg="addSp delSp modSp add modAnim modNotesTx">
        <pc:chgData name="Saim Mehmood" userId="dddc7e8a578a7a00" providerId="LiveId" clId="{D2D368CE-3440-4A2E-81CA-E6B1FF009A78}" dt="2020-03-28T15:19:04.081" v="6421" actId="20577"/>
        <pc:sldMkLst>
          <pc:docMk/>
          <pc:sldMk cId="1652422025" sldId="286"/>
        </pc:sldMkLst>
        <pc:spChg chg="mod">
          <ac:chgData name="Saim Mehmood" userId="dddc7e8a578a7a00" providerId="LiveId" clId="{D2D368CE-3440-4A2E-81CA-E6B1FF009A78}" dt="2020-03-24T19:07:51.107" v="601" actId="20577"/>
          <ac:spMkLst>
            <pc:docMk/>
            <pc:sldMk cId="1652422025" sldId="286"/>
            <ac:spMk id="2" creationId="{AA113A44-8799-4B2A-9AD9-FE54E668A0E0}"/>
          </ac:spMkLst>
        </pc:spChg>
        <pc:spChg chg="del">
          <ac:chgData name="Saim Mehmood" userId="dddc7e8a578a7a00" providerId="LiveId" clId="{D2D368CE-3440-4A2E-81CA-E6B1FF009A78}" dt="2020-03-26T18:14:30.635" v="5050" actId="478"/>
          <ac:spMkLst>
            <pc:docMk/>
            <pc:sldMk cId="1652422025" sldId="286"/>
            <ac:spMk id="3" creationId="{9E58E126-BE25-46A0-886D-076DC98E5110}"/>
          </ac:spMkLst>
        </pc:spChg>
        <pc:spChg chg="mod">
          <ac:chgData name="Saim Mehmood" userId="dddc7e8a578a7a00" providerId="LiveId" clId="{D2D368CE-3440-4A2E-81CA-E6B1FF009A78}" dt="2020-03-24T19:08:45.765" v="606" actId="208"/>
          <ac:spMkLst>
            <pc:docMk/>
            <pc:sldMk cId="1652422025" sldId="286"/>
            <ac:spMk id="5" creationId="{BD14073D-5277-44F2-8C44-1A849ED9A904}"/>
          </ac:spMkLst>
        </pc:spChg>
        <pc:spChg chg="mod">
          <ac:chgData name="Saim Mehmood" userId="dddc7e8a578a7a00" providerId="LiveId" clId="{D2D368CE-3440-4A2E-81CA-E6B1FF009A78}" dt="2020-03-24T19:08:45.765" v="606" actId="208"/>
          <ac:spMkLst>
            <pc:docMk/>
            <pc:sldMk cId="1652422025" sldId="286"/>
            <ac:spMk id="6" creationId="{5079C6BE-24FD-469B-80E2-D435F7A31232}"/>
          </ac:spMkLst>
        </pc:spChg>
        <pc:spChg chg="mod">
          <ac:chgData name="Saim Mehmood" userId="dddc7e8a578a7a00" providerId="LiveId" clId="{D2D368CE-3440-4A2E-81CA-E6B1FF009A78}" dt="2020-03-24T19:08:45.765" v="606" actId="208"/>
          <ac:spMkLst>
            <pc:docMk/>
            <pc:sldMk cId="1652422025" sldId="286"/>
            <ac:spMk id="7" creationId="{7307EAB5-1D5C-4565-A973-D42DC62DF491}"/>
          </ac:spMkLst>
        </pc:spChg>
        <pc:spChg chg="mod">
          <ac:chgData name="Saim Mehmood" userId="dddc7e8a578a7a00" providerId="LiveId" clId="{D2D368CE-3440-4A2E-81CA-E6B1FF009A78}" dt="2020-03-24T19:08:45.765" v="606" actId="208"/>
          <ac:spMkLst>
            <pc:docMk/>
            <pc:sldMk cId="1652422025" sldId="286"/>
            <ac:spMk id="8" creationId="{2FF4575A-444E-4561-9978-7C8AFC755F29}"/>
          </ac:spMkLst>
        </pc:spChg>
        <pc:spChg chg="mod">
          <ac:chgData name="Saim Mehmood" userId="dddc7e8a578a7a00" providerId="LiveId" clId="{D2D368CE-3440-4A2E-81CA-E6B1FF009A78}" dt="2020-03-24T19:08:45.765" v="606" actId="208"/>
          <ac:spMkLst>
            <pc:docMk/>
            <pc:sldMk cId="1652422025" sldId="286"/>
            <ac:spMk id="9" creationId="{F0788F2A-FCE0-431E-8987-7638452A3A28}"/>
          </ac:spMkLst>
        </pc:spChg>
        <pc:spChg chg="mod">
          <ac:chgData name="Saim Mehmood" userId="dddc7e8a578a7a00" providerId="LiveId" clId="{D2D368CE-3440-4A2E-81CA-E6B1FF009A78}" dt="2020-03-24T19:08:45.765" v="606" actId="208"/>
          <ac:spMkLst>
            <pc:docMk/>
            <pc:sldMk cId="1652422025" sldId="286"/>
            <ac:spMk id="10" creationId="{0A40764D-EEBE-4137-B491-A75CAB0BA043}"/>
          </ac:spMkLst>
        </pc:spChg>
        <pc:spChg chg="mod">
          <ac:chgData name="Saim Mehmood" userId="dddc7e8a578a7a00" providerId="LiveId" clId="{D2D368CE-3440-4A2E-81CA-E6B1FF009A78}" dt="2020-03-24T19:08:45.765" v="606" actId="208"/>
          <ac:spMkLst>
            <pc:docMk/>
            <pc:sldMk cId="1652422025" sldId="286"/>
            <ac:spMk id="11" creationId="{0DEE1820-2266-4C2D-A985-D01518B47B96}"/>
          </ac:spMkLst>
        </pc:spChg>
        <pc:spChg chg="mod">
          <ac:chgData name="Saim Mehmood" userId="dddc7e8a578a7a00" providerId="LiveId" clId="{D2D368CE-3440-4A2E-81CA-E6B1FF009A78}" dt="2020-03-24T19:08:45.765" v="606" actId="208"/>
          <ac:spMkLst>
            <pc:docMk/>
            <pc:sldMk cId="1652422025" sldId="286"/>
            <ac:spMk id="12" creationId="{B038FAE3-8E41-47DB-9C77-E276C97177A3}"/>
          </ac:spMkLst>
        </pc:spChg>
        <pc:spChg chg="mod">
          <ac:chgData name="Saim Mehmood" userId="dddc7e8a578a7a00" providerId="LiveId" clId="{D2D368CE-3440-4A2E-81CA-E6B1FF009A78}" dt="2020-03-24T19:08:45.765" v="606" actId="208"/>
          <ac:spMkLst>
            <pc:docMk/>
            <pc:sldMk cId="1652422025" sldId="286"/>
            <ac:spMk id="13" creationId="{9187D369-FDD6-419E-B4CF-251B17C693B4}"/>
          </ac:spMkLst>
        </pc:spChg>
        <pc:spChg chg="mod">
          <ac:chgData name="Saim Mehmood" userId="dddc7e8a578a7a00" providerId="LiveId" clId="{D2D368CE-3440-4A2E-81CA-E6B1FF009A78}" dt="2020-03-24T19:08:45.765" v="606" actId="208"/>
          <ac:spMkLst>
            <pc:docMk/>
            <pc:sldMk cId="1652422025" sldId="286"/>
            <ac:spMk id="14" creationId="{5D0757EE-1AF8-47BF-8A34-A091CC8AF9AE}"/>
          </ac:spMkLst>
        </pc:spChg>
        <pc:spChg chg="add mod">
          <ac:chgData name="Saim Mehmood" userId="dddc7e8a578a7a00" providerId="LiveId" clId="{D2D368CE-3440-4A2E-81CA-E6B1FF009A78}" dt="2020-03-24T19:09:22.147" v="609" actId="207"/>
          <ac:spMkLst>
            <pc:docMk/>
            <pc:sldMk cId="1652422025" sldId="286"/>
            <ac:spMk id="39" creationId="{AA58BC4C-A7E2-40EB-A4B8-C7A790E398DE}"/>
          </ac:spMkLst>
        </pc:spChg>
        <pc:spChg chg="add mod">
          <ac:chgData name="Saim Mehmood" userId="dddc7e8a578a7a00" providerId="LiveId" clId="{D2D368CE-3440-4A2E-81CA-E6B1FF009A78}" dt="2020-03-24T19:09:10.437" v="608" actId="207"/>
          <ac:spMkLst>
            <pc:docMk/>
            <pc:sldMk cId="1652422025" sldId="286"/>
            <ac:spMk id="40" creationId="{40E55332-FC68-4A9B-80DE-3A10AF1250E0}"/>
          </ac:spMkLst>
        </pc:spChg>
        <pc:spChg chg="add mod">
          <ac:chgData name="Saim Mehmood" userId="dddc7e8a578a7a00" providerId="LiveId" clId="{D2D368CE-3440-4A2E-81CA-E6B1FF009A78}" dt="2020-03-24T19:08:34.868" v="605" actId="208"/>
          <ac:spMkLst>
            <pc:docMk/>
            <pc:sldMk cId="1652422025" sldId="286"/>
            <ac:spMk id="41" creationId="{86FF7606-BF80-43F7-8614-6DDD0148B766}"/>
          </ac:spMkLst>
        </pc:spChg>
        <pc:spChg chg="add mod">
          <ac:chgData name="Saim Mehmood" userId="dddc7e8a578a7a00" providerId="LiveId" clId="{D2D368CE-3440-4A2E-81CA-E6B1FF009A78}" dt="2020-03-24T19:09:06.110" v="607" actId="207"/>
          <ac:spMkLst>
            <pc:docMk/>
            <pc:sldMk cId="1652422025" sldId="286"/>
            <ac:spMk id="42" creationId="{93205D12-08C2-4A43-851A-61E55FD1B059}"/>
          </ac:spMkLst>
        </pc:spChg>
        <pc:grpChg chg="add mod">
          <ac:chgData name="Saim Mehmood" userId="dddc7e8a578a7a00" providerId="LiveId" clId="{D2D368CE-3440-4A2E-81CA-E6B1FF009A78}" dt="2020-03-24T19:08:14.780" v="603" actId="207"/>
          <ac:grpSpMkLst>
            <pc:docMk/>
            <pc:sldMk cId="1652422025" sldId="286"/>
            <ac:grpSpMk id="4" creationId="{FB976C6A-3884-41C7-8820-9C5F79377691}"/>
          </ac:grpSpMkLst>
        </pc:grpChg>
        <pc:grpChg chg="add mod">
          <ac:chgData name="Saim Mehmood" userId="dddc7e8a578a7a00" providerId="LiveId" clId="{D2D368CE-3440-4A2E-81CA-E6B1FF009A78}" dt="2020-03-25T00:58:08.549" v="1095" actId="14100"/>
          <ac:grpSpMkLst>
            <pc:docMk/>
            <pc:sldMk cId="1652422025" sldId="286"/>
            <ac:grpSpMk id="15" creationId="{54EE267F-4100-44CC-9573-EF91267A2789}"/>
          </ac:grpSpMkLst>
        </pc:grpChg>
      </pc:sldChg>
      <pc:sldChg chg="addSp delSp modSp add modAnim">
        <pc:chgData name="Saim Mehmood" userId="dddc7e8a578a7a00" providerId="LiveId" clId="{D2D368CE-3440-4A2E-81CA-E6B1FF009A78}" dt="2020-03-28T17:14:50.619" v="6526" actId="14100"/>
        <pc:sldMkLst>
          <pc:docMk/>
          <pc:sldMk cId="3266998357" sldId="287"/>
        </pc:sldMkLst>
        <pc:spChg chg="mod">
          <ac:chgData name="Saim Mehmood" userId="dddc7e8a578a7a00" providerId="LiveId" clId="{D2D368CE-3440-4A2E-81CA-E6B1FF009A78}" dt="2020-03-24T19:13:07.867" v="631" actId="20577"/>
          <ac:spMkLst>
            <pc:docMk/>
            <pc:sldMk cId="3266998357" sldId="287"/>
            <ac:spMk id="2" creationId="{F82D71A0-E4B9-4509-903B-9A04F709C4F1}"/>
          </ac:spMkLst>
        </pc:spChg>
        <pc:spChg chg="del">
          <ac:chgData name="Saim Mehmood" userId="dddc7e8a578a7a00" providerId="LiveId" clId="{D2D368CE-3440-4A2E-81CA-E6B1FF009A78}" dt="2020-03-24T19:13:30.431" v="632" actId="478"/>
          <ac:spMkLst>
            <pc:docMk/>
            <pc:sldMk cId="3266998357" sldId="287"/>
            <ac:spMk id="3" creationId="{976F249F-BFFB-4569-B407-BBB792DBD211}"/>
          </ac:spMkLst>
        </pc:spChg>
        <pc:spChg chg="mod">
          <ac:chgData name="Saim Mehmood" userId="dddc7e8a578a7a00" providerId="LiveId" clId="{D2D368CE-3440-4A2E-81CA-E6B1FF009A78}" dt="2020-03-28T17:14:12.675" v="6519" actId="1076"/>
          <ac:spMkLst>
            <pc:docMk/>
            <pc:sldMk cId="3266998357" sldId="287"/>
            <ac:spMk id="3" creationId="{B992C768-8010-467A-8051-3104E90227C1}"/>
          </ac:spMkLst>
        </pc:spChg>
        <pc:spChg chg="add">
          <ac:chgData name="Saim Mehmood" userId="dddc7e8a578a7a00" providerId="LiveId" clId="{D2D368CE-3440-4A2E-81CA-E6B1FF009A78}" dt="2020-03-24T19:13:32.179" v="633"/>
          <ac:spMkLst>
            <pc:docMk/>
            <pc:sldMk cId="3266998357" sldId="287"/>
            <ac:spMk id="35" creationId="{6746DB5C-DC61-432A-A362-0262029CE425}"/>
          </ac:spMkLst>
        </pc:spChg>
        <pc:spChg chg="add mod">
          <ac:chgData name="Saim Mehmood" userId="dddc7e8a578a7a00" providerId="LiveId" clId="{D2D368CE-3440-4A2E-81CA-E6B1FF009A78}" dt="2020-03-24T19:19:16.583" v="664" actId="1076"/>
          <ac:spMkLst>
            <pc:docMk/>
            <pc:sldMk cId="3266998357" sldId="287"/>
            <ac:spMk id="36" creationId="{1F8ABC19-3462-4D29-8A06-1AB41090E5CE}"/>
          </ac:spMkLst>
        </pc:spChg>
        <pc:spChg chg="add">
          <ac:chgData name="Saim Mehmood" userId="dddc7e8a578a7a00" providerId="LiveId" clId="{D2D368CE-3440-4A2E-81CA-E6B1FF009A78}" dt="2020-03-24T19:13:32.179" v="633"/>
          <ac:spMkLst>
            <pc:docMk/>
            <pc:sldMk cId="3266998357" sldId="287"/>
            <ac:spMk id="37" creationId="{1C34E5D3-D84B-47B1-B6DD-92D5CCBBC9F2}"/>
          </ac:spMkLst>
        </pc:spChg>
        <pc:spChg chg="add">
          <ac:chgData name="Saim Mehmood" userId="dddc7e8a578a7a00" providerId="LiveId" clId="{D2D368CE-3440-4A2E-81CA-E6B1FF009A78}" dt="2020-03-24T19:13:32.179" v="633"/>
          <ac:spMkLst>
            <pc:docMk/>
            <pc:sldMk cId="3266998357" sldId="287"/>
            <ac:spMk id="38" creationId="{5A83EF43-2086-43D5-B5C9-1DB37807129A}"/>
          </ac:spMkLst>
        </pc:spChg>
        <pc:spChg chg="add">
          <ac:chgData name="Saim Mehmood" userId="dddc7e8a578a7a00" providerId="LiveId" clId="{D2D368CE-3440-4A2E-81CA-E6B1FF009A78}" dt="2020-03-24T19:13:32.179" v="633"/>
          <ac:spMkLst>
            <pc:docMk/>
            <pc:sldMk cId="3266998357" sldId="287"/>
            <ac:spMk id="39" creationId="{718A9296-BB60-4249-B839-8655420CDFD7}"/>
          </ac:spMkLst>
        </pc:spChg>
        <pc:spChg chg="add">
          <ac:chgData name="Saim Mehmood" userId="dddc7e8a578a7a00" providerId="LiveId" clId="{D2D368CE-3440-4A2E-81CA-E6B1FF009A78}" dt="2020-03-24T19:13:32.179" v="633"/>
          <ac:spMkLst>
            <pc:docMk/>
            <pc:sldMk cId="3266998357" sldId="287"/>
            <ac:spMk id="40" creationId="{7D3752F5-9D1E-4DCE-A025-1DE05571FAB6}"/>
          </ac:spMkLst>
        </pc:spChg>
        <pc:spChg chg="add">
          <ac:chgData name="Saim Mehmood" userId="dddc7e8a578a7a00" providerId="LiveId" clId="{D2D368CE-3440-4A2E-81CA-E6B1FF009A78}" dt="2020-03-24T19:13:32.179" v="633"/>
          <ac:spMkLst>
            <pc:docMk/>
            <pc:sldMk cId="3266998357" sldId="287"/>
            <ac:spMk id="143" creationId="{1FE87A71-2F21-45B9-86B2-2E80D17A4781}"/>
          </ac:spMkLst>
        </pc:spChg>
        <pc:spChg chg="add mod">
          <ac:chgData name="Saim Mehmood" userId="dddc7e8a578a7a00" providerId="LiveId" clId="{D2D368CE-3440-4A2E-81CA-E6B1FF009A78}" dt="2020-03-28T17:14:50.619" v="6526" actId="14100"/>
          <ac:spMkLst>
            <pc:docMk/>
            <pc:sldMk cId="3266998357" sldId="287"/>
            <ac:spMk id="144" creationId="{E88A8FEF-7BD3-4A3F-AE7F-937D60DB6462}"/>
          </ac:spMkLst>
        </pc:spChg>
        <pc:spChg chg="add">
          <ac:chgData name="Saim Mehmood" userId="dddc7e8a578a7a00" providerId="LiveId" clId="{D2D368CE-3440-4A2E-81CA-E6B1FF009A78}" dt="2020-03-24T19:13:32.179" v="633"/>
          <ac:spMkLst>
            <pc:docMk/>
            <pc:sldMk cId="3266998357" sldId="287"/>
            <ac:spMk id="146" creationId="{839EB5C5-8508-4473-8A85-365ABC1ED939}"/>
          </ac:spMkLst>
        </pc:spChg>
        <pc:spChg chg="add">
          <ac:chgData name="Saim Mehmood" userId="dddc7e8a578a7a00" providerId="LiveId" clId="{D2D368CE-3440-4A2E-81CA-E6B1FF009A78}" dt="2020-03-24T19:13:32.179" v="633"/>
          <ac:spMkLst>
            <pc:docMk/>
            <pc:sldMk cId="3266998357" sldId="287"/>
            <ac:spMk id="147" creationId="{0D6C6DE4-06DE-452E-B97C-916BF8352502}"/>
          </ac:spMkLst>
        </pc:spChg>
        <pc:spChg chg="add mod">
          <ac:chgData name="Saim Mehmood" userId="dddc7e8a578a7a00" providerId="LiveId" clId="{D2D368CE-3440-4A2E-81CA-E6B1FF009A78}" dt="2020-03-28T17:14:26.916" v="6520" actId="1076"/>
          <ac:spMkLst>
            <pc:docMk/>
            <pc:sldMk cId="3266998357" sldId="287"/>
            <ac:spMk id="148" creationId="{407EFE03-C612-4361-943C-DAE366BAEA09}"/>
          </ac:spMkLst>
        </pc:spChg>
        <pc:spChg chg="add mod">
          <ac:chgData name="Saim Mehmood" userId="dddc7e8a578a7a00" providerId="LiveId" clId="{D2D368CE-3440-4A2E-81CA-E6B1FF009A78}" dt="2020-03-24T19:15:27.535" v="641" actId="208"/>
          <ac:spMkLst>
            <pc:docMk/>
            <pc:sldMk cId="3266998357" sldId="287"/>
            <ac:spMk id="149" creationId="{35E20F7B-4ADE-492F-BE42-5EBF76F67ADF}"/>
          </ac:spMkLst>
        </pc:spChg>
        <pc:spChg chg="add">
          <ac:chgData name="Saim Mehmood" userId="dddc7e8a578a7a00" providerId="LiveId" clId="{D2D368CE-3440-4A2E-81CA-E6B1FF009A78}" dt="2020-03-24T19:13:32.179" v="633"/>
          <ac:spMkLst>
            <pc:docMk/>
            <pc:sldMk cId="3266998357" sldId="287"/>
            <ac:spMk id="181" creationId="{35A3D1DA-D2A1-4FE7-869B-BE9E8FD79D94}"/>
          </ac:spMkLst>
        </pc:spChg>
        <pc:spChg chg="add">
          <ac:chgData name="Saim Mehmood" userId="dddc7e8a578a7a00" providerId="LiveId" clId="{D2D368CE-3440-4A2E-81CA-E6B1FF009A78}" dt="2020-03-24T19:13:32.179" v="633"/>
          <ac:spMkLst>
            <pc:docMk/>
            <pc:sldMk cId="3266998357" sldId="287"/>
            <ac:spMk id="182" creationId="{7F9D9639-125F-4701-B2ED-36D749BFEFCF}"/>
          </ac:spMkLst>
        </pc:spChg>
        <pc:spChg chg="add">
          <ac:chgData name="Saim Mehmood" userId="dddc7e8a578a7a00" providerId="LiveId" clId="{D2D368CE-3440-4A2E-81CA-E6B1FF009A78}" dt="2020-03-24T19:13:32.179" v="633"/>
          <ac:spMkLst>
            <pc:docMk/>
            <pc:sldMk cId="3266998357" sldId="287"/>
            <ac:spMk id="183" creationId="{0AEDA694-A098-4F77-B856-46E62111C8BA}"/>
          </ac:spMkLst>
        </pc:spChg>
        <pc:spChg chg="add mod">
          <ac:chgData name="Saim Mehmood" userId="dddc7e8a578a7a00" providerId="LiveId" clId="{D2D368CE-3440-4A2E-81CA-E6B1FF009A78}" dt="2020-03-24T19:14:44.094" v="638" actId="208"/>
          <ac:spMkLst>
            <pc:docMk/>
            <pc:sldMk cId="3266998357" sldId="287"/>
            <ac:spMk id="184" creationId="{2A051489-0CB7-4FE9-AC8D-D1FBE4F02413}"/>
          </ac:spMkLst>
        </pc:spChg>
        <pc:spChg chg="add mod">
          <ac:chgData name="Saim Mehmood" userId="dddc7e8a578a7a00" providerId="LiveId" clId="{D2D368CE-3440-4A2E-81CA-E6B1FF009A78}" dt="2020-03-24T19:15:11.914" v="639" actId="208"/>
          <ac:spMkLst>
            <pc:docMk/>
            <pc:sldMk cId="3266998357" sldId="287"/>
            <ac:spMk id="185" creationId="{CC43601D-A74D-4FD0-B849-DFC69E432AE9}"/>
          </ac:spMkLst>
        </pc:spChg>
        <pc:spChg chg="add mod">
          <ac:chgData name="Saim Mehmood" userId="dddc7e8a578a7a00" providerId="LiveId" clId="{D2D368CE-3440-4A2E-81CA-E6B1FF009A78}" dt="2020-03-24T19:15:38.351" v="643" actId="208"/>
          <ac:spMkLst>
            <pc:docMk/>
            <pc:sldMk cId="3266998357" sldId="287"/>
            <ac:spMk id="186" creationId="{2753670F-FF9E-4032-9384-81590F06ABF8}"/>
          </ac:spMkLst>
        </pc:spChg>
        <pc:spChg chg="add mod">
          <ac:chgData name="Saim Mehmood" userId="dddc7e8a578a7a00" providerId="LiveId" clId="{D2D368CE-3440-4A2E-81CA-E6B1FF009A78}" dt="2020-03-24T19:15:33.312" v="642" actId="208"/>
          <ac:spMkLst>
            <pc:docMk/>
            <pc:sldMk cId="3266998357" sldId="287"/>
            <ac:spMk id="187" creationId="{2652E641-6FFA-4885-873B-0949589DAD32}"/>
          </ac:spMkLst>
        </pc:spChg>
        <pc:spChg chg="add mod">
          <ac:chgData name="Saim Mehmood" userId="dddc7e8a578a7a00" providerId="LiveId" clId="{D2D368CE-3440-4A2E-81CA-E6B1FF009A78}" dt="2020-03-24T19:15:21.723" v="640" actId="208"/>
          <ac:spMkLst>
            <pc:docMk/>
            <pc:sldMk cId="3266998357" sldId="287"/>
            <ac:spMk id="188" creationId="{66B4A74B-0C00-49E8-971F-7F225305E2E8}"/>
          </ac:spMkLst>
        </pc:spChg>
        <pc:spChg chg="add mod">
          <ac:chgData name="Saim Mehmood" userId="dddc7e8a578a7a00" providerId="LiveId" clId="{D2D368CE-3440-4A2E-81CA-E6B1FF009A78}" dt="2020-03-24T19:16:58.015" v="654" actId="1076"/>
          <ac:spMkLst>
            <pc:docMk/>
            <pc:sldMk cId="3266998357" sldId="287"/>
            <ac:spMk id="211" creationId="{C009A5C1-FE8E-4A3F-AB1A-D8E9BB47295D}"/>
          </ac:spMkLst>
        </pc:spChg>
        <pc:grpChg chg="add">
          <ac:chgData name="Saim Mehmood" userId="dddc7e8a578a7a00" providerId="LiveId" clId="{D2D368CE-3440-4A2E-81CA-E6B1FF009A78}" dt="2020-03-24T19:13:32.179" v="633"/>
          <ac:grpSpMkLst>
            <pc:docMk/>
            <pc:sldMk cId="3266998357" sldId="287"/>
            <ac:grpSpMk id="4" creationId="{1CF13438-4815-446D-A009-7A076D09E068}"/>
          </ac:grpSpMkLst>
        </pc:grpChg>
        <pc:grpChg chg="add">
          <ac:chgData name="Saim Mehmood" userId="dddc7e8a578a7a00" providerId="LiveId" clId="{D2D368CE-3440-4A2E-81CA-E6B1FF009A78}" dt="2020-03-24T19:13:32.179" v="633"/>
          <ac:grpSpMkLst>
            <pc:docMk/>
            <pc:sldMk cId="3266998357" sldId="287"/>
            <ac:grpSpMk id="41" creationId="{0CC2094E-D532-437B-B46D-353164A9EF83}"/>
          </ac:grpSpMkLst>
        </pc:grpChg>
        <pc:grpChg chg="add">
          <ac:chgData name="Saim Mehmood" userId="dddc7e8a578a7a00" providerId="LiveId" clId="{D2D368CE-3440-4A2E-81CA-E6B1FF009A78}" dt="2020-03-24T19:13:32.179" v="633"/>
          <ac:grpSpMkLst>
            <pc:docMk/>
            <pc:sldMk cId="3266998357" sldId="287"/>
            <ac:grpSpMk id="150" creationId="{EA719413-50EA-441E-A90A-5621EBED7257}"/>
          </ac:grpSpMkLst>
        </pc:grpChg>
        <pc:grpChg chg="add mod">
          <ac:chgData name="Saim Mehmood" userId="dddc7e8a578a7a00" providerId="LiveId" clId="{D2D368CE-3440-4A2E-81CA-E6B1FF009A78}" dt="2020-03-28T17:14:26.916" v="6520" actId="1076"/>
          <ac:grpSpMkLst>
            <pc:docMk/>
            <pc:sldMk cId="3266998357" sldId="287"/>
            <ac:grpSpMk id="190" creationId="{94DFE65D-3C8F-4303-B697-E966711F6909}"/>
          </ac:grpSpMkLst>
        </pc:grpChg>
        <pc:graphicFrameChg chg="add">
          <ac:chgData name="Saim Mehmood" userId="dddc7e8a578a7a00" providerId="LiveId" clId="{D2D368CE-3440-4A2E-81CA-E6B1FF009A78}" dt="2020-03-24T19:13:32.179" v="633"/>
          <ac:graphicFrameMkLst>
            <pc:docMk/>
            <pc:sldMk cId="3266998357" sldId="287"/>
            <ac:graphicFrameMk id="145" creationId="{D8C317B8-800C-4C12-A11D-26A6B9CAE37D}"/>
          </ac:graphicFrameMkLst>
        </pc:graphicFrameChg>
        <pc:graphicFrameChg chg="add">
          <ac:chgData name="Saim Mehmood" userId="dddc7e8a578a7a00" providerId="LiveId" clId="{D2D368CE-3440-4A2E-81CA-E6B1FF009A78}" dt="2020-03-24T19:13:32.179" v="633"/>
          <ac:graphicFrameMkLst>
            <pc:docMk/>
            <pc:sldMk cId="3266998357" sldId="287"/>
            <ac:graphicFrameMk id="189" creationId="{513426FB-663E-4A13-A5F1-4CEB322C5BA0}"/>
          </ac:graphicFrameMkLst>
        </pc:graphicFrameChg>
      </pc:sldChg>
      <pc:sldChg chg="modSp add">
        <pc:chgData name="Saim Mehmood" userId="dddc7e8a578a7a00" providerId="LiveId" clId="{D2D368CE-3440-4A2E-81CA-E6B1FF009A78}" dt="2020-03-24T19:25:59.368" v="684" actId="20577"/>
        <pc:sldMkLst>
          <pc:docMk/>
          <pc:sldMk cId="71022035" sldId="288"/>
        </pc:sldMkLst>
        <pc:spChg chg="mod">
          <ac:chgData name="Saim Mehmood" userId="dddc7e8a578a7a00" providerId="LiveId" clId="{D2D368CE-3440-4A2E-81CA-E6B1FF009A78}" dt="2020-03-24T19:25:59.368" v="684" actId="20577"/>
          <ac:spMkLst>
            <pc:docMk/>
            <pc:sldMk cId="71022035" sldId="288"/>
            <ac:spMk id="2" creationId="{D8FFD3A7-B614-4CA0-B939-F35C11FD3C48}"/>
          </ac:spMkLst>
        </pc:spChg>
      </pc:sldChg>
      <pc:sldChg chg="addSp delSp modSp add delAnim modAnim modNotesTx">
        <pc:chgData name="Saim Mehmood" userId="dddc7e8a578a7a00" providerId="LiveId" clId="{D2D368CE-3440-4A2E-81CA-E6B1FF009A78}" dt="2020-03-29T03:55:36.638" v="6565" actId="14100"/>
        <pc:sldMkLst>
          <pc:docMk/>
          <pc:sldMk cId="392930070" sldId="289"/>
        </pc:sldMkLst>
        <pc:spChg chg="mod">
          <ac:chgData name="Saim Mehmood" userId="dddc7e8a578a7a00" providerId="LiveId" clId="{D2D368CE-3440-4A2E-81CA-E6B1FF009A78}" dt="2020-03-24T19:26:30.521" v="716" actId="20577"/>
          <ac:spMkLst>
            <pc:docMk/>
            <pc:sldMk cId="392930070" sldId="289"/>
            <ac:spMk id="2" creationId="{82CDBAE5-E930-4FA9-BB74-86A12BA50E78}"/>
          </ac:spMkLst>
        </pc:spChg>
        <pc:spChg chg="del">
          <ac:chgData name="Saim Mehmood" userId="dddc7e8a578a7a00" providerId="LiveId" clId="{D2D368CE-3440-4A2E-81CA-E6B1FF009A78}" dt="2020-03-24T19:26:37.052" v="717" actId="478"/>
          <ac:spMkLst>
            <pc:docMk/>
            <pc:sldMk cId="392930070" sldId="289"/>
            <ac:spMk id="3" creationId="{26081B92-B62E-44DC-848D-E45353FA8423}"/>
          </ac:spMkLst>
        </pc:spChg>
        <pc:spChg chg="add del mod">
          <ac:chgData name="Saim Mehmood" userId="dddc7e8a578a7a00" providerId="LiveId" clId="{D2D368CE-3440-4A2E-81CA-E6B1FF009A78}" dt="2020-03-24T19:28:29.325" v="722" actId="478"/>
          <ac:spMkLst>
            <pc:docMk/>
            <pc:sldMk cId="392930070" sldId="289"/>
            <ac:spMk id="5" creationId="{388C3043-E34E-477D-8F9F-9FD545B5EE0B}"/>
          </ac:spMkLst>
        </pc:spChg>
        <pc:spChg chg="add del mod">
          <ac:chgData name="Saim Mehmood" userId="dddc7e8a578a7a00" providerId="LiveId" clId="{D2D368CE-3440-4A2E-81CA-E6B1FF009A78}" dt="2020-03-24T19:28:29.325" v="722" actId="478"/>
          <ac:spMkLst>
            <pc:docMk/>
            <pc:sldMk cId="392930070" sldId="289"/>
            <ac:spMk id="6" creationId="{B174DD3B-D36C-460B-BABA-A2BFC8B0B253}"/>
          </ac:spMkLst>
        </pc:spChg>
        <pc:spChg chg="add del mod">
          <ac:chgData name="Saim Mehmood" userId="dddc7e8a578a7a00" providerId="LiveId" clId="{D2D368CE-3440-4A2E-81CA-E6B1FF009A78}" dt="2020-03-24T19:28:29.325" v="722" actId="478"/>
          <ac:spMkLst>
            <pc:docMk/>
            <pc:sldMk cId="392930070" sldId="289"/>
            <ac:spMk id="7" creationId="{F2942A22-08A6-4FF2-A806-CFF01C0EB5FF}"/>
          </ac:spMkLst>
        </pc:spChg>
        <pc:spChg chg="add del mod">
          <ac:chgData name="Saim Mehmood" userId="dddc7e8a578a7a00" providerId="LiveId" clId="{D2D368CE-3440-4A2E-81CA-E6B1FF009A78}" dt="2020-03-24T19:28:29.325" v="722" actId="478"/>
          <ac:spMkLst>
            <pc:docMk/>
            <pc:sldMk cId="392930070" sldId="289"/>
            <ac:spMk id="8" creationId="{F2F33ABC-7073-40FA-9A85-27D6D1B6B575}"/>
          </ac:spMkLst>
        </pc:spChg>
        <pc:spChg chg="add del mod">
          <ac:chgData name="Saim Mehmood" userId="dddc7e8a578a7a00" providerId="LiveId" clId="{D2D368CE-3440-4A2E-81CA-E6B1FF009A78}" dt="2020-03-24T19:28:29.325" v="722" actId="478"/>
          <ac:spMkLst>
            <pc:docMk/>
            <pc:sldMk cId="392930070" sldId="289"/>
            <ac:spMk id="9" creationId="{C79F0568-AA0E-4A89-A51F-E7A9D6A6F45F}"/>
          </ac:spMkLst>
        </pc:spChg>
        <pc:spChg chg="add del mod">
          <ac:chgData name="Saim Mehmood" userId="dddc7e8a578a7a00" providerId="LiveId" clId="{D2D368CE-3440-4A2E-81CA-E6B1FF009A78}" dt="2020-03-24T19:28:29.325" v="722" actId="478"/>
          <ac:spMkLst>
            <pc:docMk/>
            <pc:sldMk cId="392930070" sldId="289"/>
            <ac:spMk id="10" creationId="{ED92661C-E571-4D1C-A7FD-F2B7B2D913D2}"/>
          </ac:spMkLst>
        </pc:spChg>
        <pc:spChg chg="add del mod">
          <ac:chgData name="Saim Mehmood" userId="dddc7e8a578a7a00" providerId="LiveId" clId="{D2D368CE-3440-4A2E-81CA-E6B1FF009A78}" dt="2020-03-24T19:28:29.325" v="722" actId="478"/>
          <ac:spMkLst>
            <pc:docMk/>
            <pc:sldMk cId="392930070" sldId="289"/>
            <ac:spMk id="11" creationId="{ED5A1614-32EE-4F73-9448-60E858A43A88}"/>
          </ac:spMkLst>
        </pc:spChg>
        <pc:spChg chg="add del mod">
          <ac:chgData name="Saim Mehmood" userId="dddc7e8a578a7a00" providerId="LiveId" clId="{D2D368CE-3440-4A2E-81CA-E6B1FF009A78}" dt="2020-03-24T19:28:29.325" v="722" actId="478"/>
          <ac:spMkLst>
            <pc:docMk/>
            <pc:sldMk cId="392930070" sldId="289"/>
            <ac:spMk id="12" creationId="{A74FEEC1-F7D4-4F8B-9031-63E535E47F84}"/>
          </ac:spMkLst>
        </pc:spChg>
        <pc:spChg chg="add del mod">
          <ac:chgData name="Saim Mehmood" userId="dddc7e8a578a7a00" providerId="LiveId" clId="{D2D368CE-3440-4A2E-81CA-E6B1FF009A78}" dt="2020-03-24T19:28:29.325" v="722" actId="478"/>
          <ac:spMkLst>
            <pc:docMk/>
            <pc:sldMk cId="392930070" sldId="289"/>
            <ac:spMk id="13" creationId="{9B4938AA-38C8-4E49-84B5-E25DA834EFE5}"/>
          </ac:spMkLst>
        </pc:spChg>
        <pc:spChg chg="add del mod">
          <ac:chgData name="Saim Mehmood" userId="dddc7e8a578a7a00" providerId="LiveId" clId="{D2D368CE-3440-4A2E-81CA-E6B1FF009A78}" dt="2020-03-24T19:28:29.325" v="722" actId="478"/>
          <ac:spMkLst>
            <pc:docMk/>
            <pc:sldMk cId="392930070" sldId="289"/>
            <ac:spMk id="14" creationId="{554F9DCA-DF83-42B7-94D6-7FDD00E56896}"/>
          </ac:spMkLst>
        </pc:spChg>
        <pc:spChg chg="add del mod">
          <ac:chgData name="Saim Mehmood" userId="dddc7e8a578a7a00" providerId="LiveId" clId="{D2D368CE-3440-4A2E-81CA-E6B1FF009A78}" dt="2020-03-24T19:28:29.325" v="722" actId="478"/>
          <ac:spMkLst>
            <pc:docMk/>
            <pc:sldMk cId="392930070" sldId="289"/>
            <ac:spMk id="15" creationId="{D8C6F2BC-5BBA-4B03-84D6-4486310DFB1B}"/>
          </ac:spMkLst>
        </pc:spChg>
        <pc:spChg chg="add del mod">
          <ac:chgData name="Saim Mehmood" userId="dddc7e8a578a7a00" providerId="LiveId" clId="{D2D368CE-3440-4A2E-81CA-E6B1FF009A78}" dt="2020-03-24T19:28:29.325" v="722" actId="478"/>
          <ac:spMkLst>
            <pc:docMk/>
            <pc:sldMk cId="392930070" sldId="289"/>
            <ac:spMk id="16" creationId="{223B60AC-C947-4FD2-8087-7B54AF823E15}"/>
          </ac:spMkLst>
        </pc:spChg>
        <pc:spChg chg="add del mod">
          <ac:chgData name="Saim Mehmood" userId="dddc7e8a578a7a00" providerId="LiveId" clId="{D2D368CE-3440-4A2E-81CA-E6B1FF009A78}" dt="2020-03-24T19:28:29.325" v="722" actId="478"/>
          <ac:spMkLst>
            <pc:docMk/>
            <pc:sldMk cId="392930070" sldId="289"/>
            <ac:spMk id="17" creationId="{C0147752-C6A0-4E3D-A049-42E934647BD2}"/>
          </ac:spMkLst>
        </pc:spChg>
        <pc:spChg chg="add del mod">
          <ac:chgData name="Saim Mehmood" userId="dddc7e8a578a7a00" providerId="LiveId" clId="{D2D368CE-3440-4A2E-81CA-E6B1FF009A78}" dt="2020-03-24T19:28:29.325" v="722" actId="478"/>
          <ac:spMkLst>
            <pc:docMk/>
            <pc:sldMk cId="392930070" sldId="289"/>
            <ac:spMk id="18" creationId="{B807C76A-0912-4958-8AC3-5E2B8D414F3F}"/>
          </ac:spMkLst>
        </pc:spChg>
        <pc:spChg chg="add del mod">
          <ac:chgData name="Saim Mehmood" userId="dddc7e8a578a7a00" providerId="LiveId" clId="{D2D368CE-3440-4A2E-81CA-E6B1FF009A78}" dt="2020-03-24T19:28:29.325" v="722" actId="478"/>
          <ac:spMkLst>
            <pc:docMk/>
            <pc:sldMk cId="392930070" sldId="289"/>
            <ac:spMk id="19" creationId="{6390D83A-C590-4EAF-BF46-B4EC7246F28B}"/>
          </ac:spMkLst>
        </pc:spChg>
        <pc:spChg chg="add del mod">
          <ac:chgData name="Saim Mehmood" userId="dddc7e8a578a7a00" providerId="LiveId" clId="{D2D368CE-3440-4A2E-81CA-E6B1FF009A78}" dt="2020-03-24T19:28:29.325" v="722" actId="478"/>
          <ac:spMkLst>
            <pc:docMk/>
            <pc:sldMk cId="392930070" sldId="289"/>
            <ac:spMk id="20" creationId="{3526C541-17D0-4826-AE0A-294EFD6C0CAF}"/>
          </ac:spMkLst>
        </pc:spChg>
        <pc:spChg chg="add del mod">
          <ac:chgData name="Saim Mehmood" userId="dddc7e8a578a7a00" providerId="LiveId" clId="{D2D368CE-3440-4A2E-81CA-E6B1FF009A78}" dt="2020-03-24T19:28:29.325" v="722" actId="478"/>
          <ac:spMkLst>
            <pc:docMk/>
            <pc:sldMk cId="392930070" sldId="289"/>
            <ac:spMk id="21" creationId="{0F7C9BB3-C239-4D50-BC0C-0C04A9A9CEE5}"/>
          </ac:spMkLst>
        </pc:spChg>
        <pc:spChg chg="add mod">
          <ac:chgData name="Saim Mehmood" userId="dddc7e8a578a7a00" providerId="LiveId" clId="{D2D368CE-3440-4A2E-81CA-E6B1FF009A78}" dt="2020-03-24T19:29:15.274" v="727" actId="1076"/>
          <ac:spMkLst>
            <pc:docMk/>
            <pc:sldMk cId="392930070" sldId="289"/>
            <ac:spMk id="22" creationId="{A1549C82-1FC0-4BA8-9A8F-F3327924FE55}"/>
          </ac:spMkLst>
        </pc:spChg>
        <pc:spChg chg="add mod">
          <ac:chgData name="Saim Mehmood" userId="dddc7e8a578a7a00" providerId="LiveId" clId="{D2D368CE-3440-4A2E-81CA-E6B1FF009A78}" dt="2020-03-24T19:29:15.274" v="727" actId="1076"/>
          <ac:spMkLst>
            <pc:docMk/>
            <pc:sldMk cId="392930070" sldId="289"/>
            <ac:spMk id="23" creationId="{738E32D6-2BF1-4B5C-B0DA-F149018BA72A}"/>
          </ac:spMkLst>
        </pc:spChg>
        <pc:spChg chg="add mod">
          <ac:chgData name="Saim Mehmood" userId="dddc7e8a578a7a00" providerId="LiveId" clId="{D2D368CE-3440-4A2E-81CA-E6B1FF009A78}" dt="2020-03-24T19:29:15.274" v="727" actId="1076"/>
          <ac:spMkLst>
            <pc:docMk/>
            <pc:sldMk cId="392930070" sldId="289"/>
            <ac:spMk id="24" creationId="{22298B5E-11F5-4171-901E-FB409C7209A3}"/>
          </ac:spMkLst>
        </pc:spChg>
        <pc:spChg chg="add mod">
          <ac:chgData name="Saim Mehmood" userId="dddc7e8a578a7a00" providerId="LiveId" clId="{D2D368CE-3440-4A2E-81CA-E6B1FF009A78}" dt="2020-03-24T19:29:15.274" v="727" actId="1076"/>
          <ac:spMkLst>
            <pc:docMk/>
            <pc:sldMk cId="392930070" sldId="289"/>
            <ac:spMk id="25" creationId="{FDDB780F-0F29-4ABA-ABC9-FA3FC2CF44B8}"/>
          </ac:spMkLst>
        </pc:spChg>
        <pc:spChg chg="add mod">
          <ac:chgData name="Saim Mehmood" userId="dddc7e8a578a7a00" providerId="LiveId" clId="{D2D368CE-3440-4A2E-81CA-E6B1FF009A78}" dt="2020-03-24T19:29:15.274" v="727" actId="1076"/>
          <ac:spMkLst>
            <pc:docMk/>
            <pc:sldMk cId="392930070" sldId="289"/>
            <ac:spMk id="26" creationId="{0803138D-A4C1-46FC-B7A6-F4FFFF4D9887}"/>
          </ac:spMkLst>
        </pc:spChg>
        <pc:spChg chg="add mod">
          <ac:chgData name="Saim Mehmood" userId="dddc7e8a578a7a00" providerId="LiveId" clId="{D2D368CE-3440-4A2E-81CA-E6B1FF009A78}" dt="2020-03-24T19:29:15.274" v="727" actId="1076"/>
          <ac:spMkLst>
            <pc:docMk/>
            <pc:sldMk cId="392930070" sldId="289"/>
            <ac:spMk id="27" creationId="{218ABDCF-3C38-47CC-9FEC-E41E0C4A4435}"/>
          </ac:spMkLst>
        </pc:spChg>
        <pc:spChg chg="add mod">
          <ac:chgData name="Saim Mehmood" userId="dddc7e8a578a7a00" providerId="LiveId" clId="{D2D368CE-3440-4A2E-81CA-E6B1FF009A78}" dt="2020-03-24T19:29:15.274" v="727" actId="1076"/>
          <ac:spMkLst>
            <pc:docMk/>
            <pc:sldMk cId="392930070" sldId="289"/>
            <ac:spMk id="28" creationId="{05FEDE92-81FA-4B61-920C-D6CB9928E1A3}"/>
          </ac:spMkLst>
        </pc:spChg>
        <pc:spChg chg="add mod">
          <ac:chgData name="Saim Mehmood" userId="dddc7e8a578a7a00" providerId="LiveId" clId="{D2D368CE-3440-4A2E-81CA-E6B1FF009A78}" dt="2020-03-24T19:29:15.274" v="727" actId="1076"/>
          <ac:spMkLst>
            <pc:docMk/>
            <pc:sldMk cId="392930070" sldId="289"/>
            <ac:spMk id="29" creationId="{03AFB47D-61F1-448A-936F-DA94A713D1B6}"/>
          </ac:spMkLst>
        </pc:spChg>
        <pc:spChg chg="add mod">
          <ac:chgData name="Saim Mehmood" userId="dddc7e8a578a7a00" providerId="LiveId" clId="{D2D368CE-3440-4A2E-81CA-E6B1FF009A78}" dt="2020-03-24T19:29:15.274" v="727" actId="1076"/>
          <ac:spMkLst>
            <pc:docMk/>
            <pc:sldMk cId="392930070" sldId="289"/>
            <ac:spMk id="30" creationId="{DAAF4089-B496-45E2-A18F-DB2B7F2786D5}"/>
          </ac:spMkLst>
        </pc:spChg>
        <pc:spChg chg="add mod">
          <ac:chgData name="Saim Mehmood" userId="dddc7e8a578a7a00" providerId="LiveId" clId="{D2D368CE-3440-4A2E-81CA-E6B1FF009A78}" dt="2020-03-24T19:29:15.274" v="727" actId="1076"/>
          <ac:spMkLst>
            <pc:docMk/>
            <pc:sldMk cId="392930070" sldId="289"/>
            <ac:spMk id="31" creationId="{EF965B53-A9B5-4FA8-AC15-D63B22BDD22C}"/>
          </ac:spMkLst>
        </pc:spChg>
        <pc:spChg chg="add mod">
          <ac:chgData name="Saim Mehmood" userId="dddc7e8a578a7a00" providerId="LiveId" clId="{D2D368CE-3440-4A2E-81CA-E6B1FF009A78}" dt="2020-03-24T19:29:15.274" v="727" actId="1076"/>
          <ac:spMkLst>
            <pc:docMk/>
            <pc:sldMk cId="392930070" sldId="289"/>
            <ac:spMk id="33" creationId="{70BC0AD6-C016-4475-BF76-E3BD642E0780}"/>
          </ac:spMkLst>
        </pc:spChg>
        <pc:spChg chg="add mod">
          <ac:chgData name="Saim Mehmood" userId="dddc7e8a578a7a00" providerId="LiveId" clId="{D2D368CE-3440-4A2E-81CA-E6B1FF009A78}" dt="2020-03-24T19:48:46.896" v="832" actId="1076"/>
          <ac:spMkLst>
            <pc:docMk/>
            <pc:sldMk cId="392930070" sldId="289"/>
            <ac:spMk id="34" creationId="{C95794B2-B758-416C-8310-47C84284E3E9}"/>
          </ac:spMkLst>
        </pc:spChg>
        <pc:spChg chg="add mod">
          <ac:chgData name="Saim Mehmood" userId="dddc7e8a578a7a00" providerId="LiveId" clId="{D2D368CE-3440-4A2E-81CA-E6B1FF009A78}" dt="2020-03-29T03:55:15.249" v="6563" actId="1076"/>
          <ac:spMkLst>
            <pc:docMk/>
            <pc:sldMk cId="392930070" sldId="289"/>
            <ac:spMk id="36" creationId="{1DC16F11-97FC-4A05-8692-7407E7525C41}"/>
          </ac:spMkLst>
        </pc:spChg>
        <pc:spChg chg="add mod">
          <ac:chgData name="Saim Mehmood" userId="dddc7e8a578a7a00" providerId="LiveId" clId="{D2D368CE-3440-4A2E-81CA-E6B1FF009A78}" dt="2020-03-29T03:55:36.638" v="6565" actId="14100"/>
          <ac:spMkLst>
            <pc:docMk/>
            <pc:sldMk cId="392930070" sldId="289"/>
            <ac:spMk id="37" creationId="{5E07A021-89C4-4531-8AFE-B52D827F4E9C}"/>
          </ac:spMkLst>
        </pc:spChg>
        <pc:spChg chg="add mod">
          <ac:chgData name="Saim Mehmood" userId="dddc7e8a578a7a00" providerId="LiveId" clId="{D2D368CE-3440-4A2E-81CA-E6B1FF009A78}" dt="2020-03-29T03:55:36.638" v="6565" actId="14100"/>
          <ac:spMkLst>
            <pc:docMk/>
            <pc:sldMk cId="392930070" sldId="289"/>
            <ac:spMk id="38" creationId="{2CFAB45C-037A-4AFC-BCA4-E9405762BDFF}"/>
          </ac:spMkLst>
        </pc:spChg>
        <pc:spChg chg="add mod">
          <ac:chgData name="Saim Mehmood" userId="dddc7e8a578a7a00" providerId="LiveId" clId="{D2D368CE-3440-4A2E-81CA-E6B1FF009A78}" dt="2020-03-24T19:29:15.274" v="727" actId="1076"/>
          <ac:spMkLst>
            <pc:docMk/>
            <pc:sldMk cId="392930070" sldId="289"/>
            <ac:spMk id="39" creationId="{7CC4BE1E-E83F-4816-8171-8C4A2C9492A1}"/>
          </ac:spMkLst>
        </pc:spChg>
        <pc:spChg chg="add mod">
          <ac:chgData name="Saim Mehmood" userId="dddc7e8a578a7a00" providerId="LiveId" clId="{D2D368CE-3440-4A2E-81CA-E6B1FF009A78}" dt="2020-03-24T19:29:15.274" v="727" actId="1076"/>
          <ac:spMkLst>
            <pc:docMk/>
            <pc:sldMk cId="392930070" sldId="289"/>
            <ac:spMk id="40" creationId="{4D5923E5-B5AC-4F23-8A27-142E5E31EA9F}"/>
          </ac:spMkLst>
        </pc:spChg>
        <pc:spChg chg="add mod">
          <ac:chgData name="Saim Mehmood" userId="dddc7e8a578a7a00" providerId="LiveId" clId="{D2D368CE-3440-4A2E-81CA-E6B1FF009A78}" dt="2020-03-24T19:50:09.962" v="845" actId="1076"/>
          <ac:spMkLst>
            <pc:docMk/>
            <pc:sldMk cId="392930070" sldId="289"/>
            <ac:spMk id="41" creationId="{01C42005-BA60-430A-9665-C9C6B0CB0A05}"/>
          </ac:spMkLst>
        </pc:spChg>
        <pc:spChg chg="add mod">
          <ac:chgData name="Saim Mehmood" userId="dddc7e8a578a7a00" providerId="LiveId" clId="{D2D368CE-3440-4A2E-81CA-E6B1FF009A78}" dt="2020-03-24T19:50:09.962" v="845" actId="1076"/>
          <ac:spMkLst>
            <pc:docMk/>
            <pc:sldMk cId="392930070" sldId="289"/>
            <ac:spMk id="42" creationId="{61B4AC9E-7FEB-4809-B993-E7E03B8214F5}"/>
          </ac:spMkLst>
        </pc:spChg>
        <pc:spChg chg="add mod">
          <ac:chgData name="Saim Mehmood" userId="dddc7e8a578a7a00" providerId="LiveId" clId="{D2D368CE-3440-4A2E-81CA-E6B1FF009A78}" dt="2020-03-24T19:50:09.962" v="845" actId="1076"/>
          <ac:spMkLst>
            <pc:docMk/>
            <pc:sldMk cId="392930070" sldId="289"/>
            <ac:spMk id="43" creationId="{F9FE5DB6-9B1D-4103-9C51-B99441DF96E0}"/>
          </ac:spMkLst>
        </pc:spChg>
        <pc:spChg chg="add mod">
          <ac:chgData name="Saim Mehmood" userId="dddc7e8a578a7a00" providerId="LiveId" clId="{D2D368CE-3440-4A2E-81CA-E6B1FF009A78}" dt="2020-03-24T19:50:09.962" v="845" actId="1076"/>
          <ac:spMkLst>
            <pc:docMk/>
            <pc:sldMk cId="392930070" sldId="289"/>
            <ac:spMk id="44" creationId="{B71427C2-03F4-4E17-89D3-7588B997C8BA}"/>
          </ac:spMkLst>
        </pc:spChg>
        <pc:spChg chg="add del mod">
          <ac:chgData name="Saim Mehmood" userId="dddc7e8a578a7a00" providerId="LiveId" clId="{D2D368CE-3440-4A2E-81CA-E6B1FF009A78}" dt="2020-03-24T19:41:31.983" v="773" actId="478"/>
          <ac:spMkLst>
            <pc:docMk/>
            <pc:sldMk cId="392930070" sldId="289"/>
            <ac:spMk id="45" creationId="{9E9CF51F-6209-4CDD-8FF4-D21D551040CD}"/>
          </ac:spMkLst>
        </pc:spChg>
        <pc:spChg chg="add del mod">
          <ac:chgData name="Saim Mehmood" userId="dddc7e8a578a7a00" providerId="LiveId" clId="{D2D368CE-3440-4A2E-81CA-E6B1FF009A78}" dt="2020-03-24T19:44:10.216" v="797" actId="478"/>
          <ac:spMkLst>
            <pc:docMk/>
            <pc:sldMk cId="392930070" sldId="289"/>
            <ac:spMk id="46" creationId="{D4C4C68B-9EB0-4178-B713-E964A5C81038}"/>
          </ac:spMkLst>
        </pc:spChg>
        <pc:spChg chg="add del mod">
          <ac:chgData name="Saim Mehmood" userId="dddc7e8a578a7a00" providerId="LiveId" clId="{D2D368CE-3440-4A2E-81CA-E6B1FF009A78}" dt="2020-03-24T19:44:10.216" v="797" actId="478"/>
          <ac:spMkLst>
            <pc:docMk/>
            <pc:sldMk cId="392930070" sldId="289"/>
            <ac:spMk id="47" creationId="{4ABE9AE7-3988-4CFE-9029-2ABDD68C3E00}"/>
          </ac:spMkLst>
        </pc:spChg>
        <pc:spChg chg="add del mod">
          <ac:chgData name="Saim Mehmood" userId="dddc7e8a578a7a00" providerId="LiveId" clId="{D2D368CE-3440-4A2E-81CA-E6B1FF009A78}" dt="2020-03-24T19:44:10.216" v="797" actId="478"/>
          <ac:spMkLst>
            <pc:docMk/>
            <pc:sldMk cId="392930070" sldId="289"/>
            <ac:spMk id="48" creationId="{3D837CD0-837B-43EB-B17B-11BE8088457E}"/>
          </ac:spMkLst>
        </pc:spChg>
        <pc:spChg chg="add del mod">
          <ac:chgData name="Saim Mehmood" userId="dddc7e8a578a7a00" providerId="LiveId" clId="{D2D368CE-3440-4A2E-81CA-E6B1FF009A78}" dt="2020-03-24T19:44:10.216" v="797" actId="478"/>
          <ac:spMkLst>
            <pc:docMk/>
            <pc:sldMk cId="392930070" sldId="289"/>
            <ac:spMk id="49" creationId="{D3B2C62D-18F5-474E-A503-58A7CD5FC3C1}"/>
          </ac:spMkLst>
        </pc:spChg>
        <pc:spChg chg="add del mod">
          <ac:chgData name="Saim Mehmood" userId="dddc7e8a578a7a00" providerId="LiveId" clId="{D2D368CE-3440-4A2E-81CA-E6B1FF009A78}" dt="2020-03-24T19:44:10.216" v="797" actId="478"/>
          <ac:spMkLst>
            <pc:docMk/>
            <pc:sldMk cId="392930070" sldId="289"/>
            <ac:spMk id="50" creationId="{55AB24B1-7713-4F57-839A-688AEF4590B9}"/>
          </ac:spMkLst>
        </pc:spChg>
        <pc:spChg chg="add del mod">
          <ac:chgData name="Saim Mehmood" userId="dddc7e8a578a7a00" providerId="LiveId" clId="{D2D368CE-3440-4A2E-81CA-E6B1FF009A78}" dt="2020-03-24T19:44:10.216" v="797" actId="478"/>
          <ac:spMkLst>
            <pc:docMk/>
            <pc:sldMk cId="392930070" sldId="289"/>
            <ac:spMk id="51" creationId="{72C30535-D0A8-4A8C-A68D-B277B81AD651}"/>
          </ac:spMkLst>
        </pc:spChg>
        <pc:spChg chg="add del mod">
          <ac:chgData name="Saim Mehmood" userId="dddc7e8a578a7a00" providerId="LiveId" clId="{D2D368CE-3440-4A2E-81CA-E6B1FF009A78}" dt="2020-03-24T19:44:10.216" v="797" actId="478"/>
          <ac:spMkLst>
            <pc:docMk/>
            <pc:sldMk cId="392930070" sldId="289"/>
            <ac:spMk id="52" creationId="{573E4B4F-E1A3-4FF7-892D-07C9AB7BCE2B}"/>
          </ac:spMkLst>
        </pc:spChg>
        <pc:spChg chg="add del mod">
          <ac:chgData name="Saim Mehmood" userId="dddc7e8a578a7a00" providerId="LiveId" clId="{D2D368CE-3440-4A2E-81CA-E6B1FF009A78}" dt="2020-03-24T19:44:10.216" v="797" actId="478"/>
          <ac:spMkLst>
            <pc:docMk/>
            <pc:sldMk cId="392930070" sldId="289"/>
            <ac:spMk id="53" creationId="{874AB4FC-FC02-4FC1-B823-5D47D342B5B3}"/>
          </ac:spMkLst>
        </pc:spChg>
        <pc:spChg chg="add del mod">
          <ac:chgData name="Saim Mehmood" userId="dddc7e8a578a7a00" providerId="LiveId" clId="{D2D368CE-3440-4A2E-81CA-E6B1FF009A78}" dt="2020-03-24T19:44:10.216" v="797" actId="478"/>
          <ac:spMkLst>
            <pc:docMk/>
            <pc:sldMk cId="392930070" sldId="289"/>
            <ac:spMk id="54" creationId="{7E76540D-4A46-44F3-AFEC-F61BB0209446}"/>
          </ac:spMkLst>
        </pc:spChg>
        <pc:spChg chg="add del mod">
          <ac:chgData name="Saim Mehmood" userId="dddc7e8a578a7a00" providerId="LiveId" clId="{D2D368CE-3440-4A2E-81CA-E6B1FF009A78}" dt="2020-03-24T19:44:10.216" v="797" actId="478"/>
          <ac:spMkLst>
            <pc:docMk/>
            <pc:sldMk cId="392930070" sldId="289"/>
            <ac:spMk id="55" creationId="{D1215FEA-CDEC-4418-800E-E4FD7B977B3A}"/>
          </ac:spMkLst>
        </pc:spChg>
        <pc:spChg chg="add del mod">
          <ac:chgData name="Saim Mehmood" userId="dddc7e8a578a7a00" providerId="LiveId" clId="{D2D368CE-3440-4A2E-81CA-E6B1FF009A78}" dt="2020-03-24T19:44:10.216" v="797" actId="478"/>
          <ac:spMkLst>
            <pc:docMk/>
            <pc:sldMk cId="392930070" sldId="289"/>
            <ac:spMk id="56" creationId="{248E0842-160E-41B9-A970-8A142CE421A1}"/>
          </ac:spMkLst>
        </pc:spChg>
        <pc:spChg chg="add del mod">
          <ac:chgData name="Saim Mehmood" userId="dddc7e8a578a7a00" providerId="LiveId" clId="{D2D368CE-3440-4A2E-81CA-E6B1FF009A78}" dt="2020-03-24T19:44:10.216" v="797" actId="478"/>
          <ac:spMkLst>
            <pc:docMk/>
            <pc:sldMk cId="392930070" sldId="289"/>
            <ac:spMk id="57" creationId="{0BEE0EF7-C27E-401A-A06D-0429B1068561}"/>
          </ac:spMkLst>
        </pc:spChg>
        <pc:spChg chg="add del">
          <ac:chgData name="Saim Mehmood" userId="dddc7e8a578a7a00" providerId="LiveId" clId="{D2D368CE-3440-4A2E-81CA-E6B1FF009A78}" dt="2020-03-24T19:44:43.212" v="801" actId="478"/>
          <ac:spMkLst>
            <pc:docMk/>
            <pc:sldMk cId="392930070" sldId="289"/>
            <ac:spMk id="66" creationId="{0516C60C-7929-4407-9764-D9B06F771B66}"/>
          </ac:spMkLst>
        </pc:spChg>
        <pc:spChg chg="add del">
          <ac:chgData name="Saim Mehmood" userId="dddc7e8a578a7a00" providerId="LiveId" clId="{D2D368CE-3440-4A2E-81CA-E6B1FF009A78}" dt="2020-03-24T19:44:43.212" v="801" actId="478"/>
          <ac:spMkLst>
            <pc:docMk/>
            <pc:sldMk cId="392930070" sldId="289"/>
            <ac:spMk id="67" creationId="{D54CBFB7-7948-4590-BC2B-2BE012285A7E}"/>
          </ac:spMkLst>
        </pc:spChg>
        <pc:spChg chg="add del">
          <ac:chgData name="Saim Mehmood" userId="dddc7e8a578a7a00" providerId="LiveId" clId="{D2D368CE-3440-4A2E-81CA-E6B1FF009A78}" dt="2020-03-24T19:44:43.212" v="801" actId="478"/>
          <ac:spMkLst>
            <pc:docMk/>
            <pc:sldMk cId="392930070" sldId="289"/>
            <ac:spMk id="68" creationId="{C06A510A-D07A-4E1E-9A5C-E6F7C4B0E11D}"/>
          </ac:spMkLst>
        </pc:spChg>
        <pc:spChg chg="add del">
          <ac:chgData name="Saim Mehmood" userId="dddc7e8a578a7a00" providerId="LiveId" clId="{D2D368CE-3440-4A2E-81CA-E6B1FF009A78}" dt="2020-03-24T19:44:43.212" v="801" actId="478"/>
          <ac:spMkLst>
            <pc:docMk/>
            <pc:sldMk cId="392930070" sldId="289"/>
            <ac:spMk id="69" creationId="{9E664E94-B894-4DB7-97E1-F60F51DCAAA9}"/>
          </ac:spMkLst>
        </pc:spChg>
        <pc:spChg chg="add del">
          <ac:chgData name="Saim Mehmood" userId="dddc7e8a578a7a00" providerId="LiveId" clId="{D2D368CE-3440-4A2E-81CA-E6B1FF009A78}" dt="2020-03-24T19:44:43.212" v="801" actId="478"/>
          <ac:spMkLst>
            <pc:docMk/>
            <pc:sldMk cId="392930070" sldId="289"/>
            <ac:spMk id="73" creationId="{A83648FE-1825-46CB-A70C-CAF2FE72FB86}"/>
          </ac:spMkLst>
        </pc:spChg>
        <pc:spChg chg="add del">
          <ac:chgData name="Saim Mehmood" userId="dddc7e8a578a7a00" providerId="LiveId" clId="{D2D368CE-3440-4A2E-81CA-E6B1FF009A78}" dt="2020-03-24T19:44:43.212" v="801" actId="478"/>
          <ac:spMkLst>
            <pc:docMk/>
            <pc:sldMk cId="392930070" sldId="289"/>
            <ac:spMk id="74" creationId="{1ABE0C37-3C5C-4276-AD4D-758C0C2B1608}"/>
          </ac:spMkLst>
        </pc:spChg>
        <pc:spChg chg="add del">
          <ac:chgData name="Saim Mehmood" userId="dddc7e8a578a7a00" providerId="LiveId" clId="{D2D368CE-3440-4A2E-81CA-E6B1FF009A78}" dt="2020-03-24T19:44:43.212" v="801" actId="478"/>
          <ac:spMkLst>
            <pc:docMk/>
            <pc:sldMk cId="392930070" sldId="289"/>
            <ac:spMk id="75" creationId="{73D20820-AE3C-4B92-AC5D-D48F8417848D}"/>
          </ac:spMkLst>
        </pc:spChg>
        <pc:spChg chg="add del">
          <ac:chgData name="Saim Mehmood" userId="dddc7e8a578a7a00" providerId="LiveId" clId="{D2D368CE-3440-4A2E-81CA-E6B1FF009A78}" dt="2020-03-24T19:44:43.212" v="801" actId="478"/>
          <ac:spMkLst>
            <pc:docMk/>
            <pc:sldMk cId="392930070" sldId="289"/>
            <ac:spMk id="76" creationId="{B2C05830-8378-4A62-9399-895773784F78}"/>
          </ac:spMkLst>
        </pc:spChg>
        <pc:spChg chg="add mod">
          <ac:chgData name="Saim Mehmood" userId="dddc7e8a578a7a00" providerId="LiveId" clId="{D2D368CE-3440-4A2E-81CA-E6B1FF009A78}" dt="2020-03-24T19:50:09.962" v="845" actId="1076"/>
          <ac:spMkLst>
            <pc:docMk/>
            <pc:sldMk cId="392930070" sldId="289"/>
            <ac:spMk id="80" creationId="{50F5C07D-6932-445F-B269-5CB886F2FA7A}"/>
          </ac:spMkLst>
        </pc:spChg>
        <pc:spChg chg="add mod">
          <ac:chgData name="Saim Mehmood" userId="dddc7e8a578a7a00" providerId="LiveId" clId="{D2D368CE-3440-4A2E-81CA-E6B1FF009A78}" dt="2020-03-24T19:50:09.962" v="845" actId="1076"/>
          <ac:spMkLst>
            <pc:docMk/>
            <pc:sldMk cId="392930070" sldId="289"/>
            <ac:spMk id="81" creationId="{8B051D36-6C24-4921-AA57-F7BF069900D4}"/>
          </ac:spMkLst>
        </pc:spChg>
        <pc:spChg chg="add mod">
          <ac:chgData name="Saim Mehmood" userId="dddc7e8a578a7a00" providerId="LiveId" clId="{D2D368CE-3440-4A2E-81CA-E6B1FF009A78}" dt="2020-03-24T19:50:09.962" v="845" actId="1076"/>
          <ac:spMkLst>
            <pc:docMk/>
            <pc:sldMk cId="392930070" sldId="289"/>
            <ac:spMk id="82" creationId="{D1A280CF-2AA2-4EA6-AD43-B1BB14C1555C}"/>
          </ac:spMkLst>
        </pc:spChg>
        <pc:spChg chg="add mod">
          <ac:chgData name="Saim Mehmood" userId="dddc7e8a578a7a00" providerId="LiveId" clId="{D2D368CE-3440-4A2E-81CA-E6B1FF009A78}" dt="2020-03-24T19:50:09.962" v="845" actId="1076"/>
          <ac:spMkLst>
            <pc:docMk/>
            <pc:sldMk cId="392930070" sldId="289"/>
            <ac:spMk id="83" creationId="{8405437B-7F9D-4A4F-8001-525C6ACAEBD8}"/>
          </ac:spMkLst>
        </pc:spChg>
        <pc:spChg chg="add del mod">
          <ac:chgData name="Saim Mehmood" userId="dddc7e8a578a7a00" providerId="LiveId" clId="{D2D368CE-3440-4A2E-81CA-E6B1FF009A78}" dt="2020-03-24T19:47:51.622" v="824" actId="478"/>
          <ac:spMkLst>
            <pc:docMk/>
            <pc:sldMk cId="392930070" sldId="289"/>
            <ac:spMk id="101" creationId="{405A102C-430C-4DBF-9837-DC00448BB58E}"/>
          </ac:spMkLst>
        </pc:spChg>
        <pc:spChg chg="add del mod">
          <ac:chgData name="Saim Mehmood" userId="dddc7e8a578a7a00" providerId="LiveId" clId="{D2D368CE-3440-4A2E-81CA-E6B1FF009A78}" dt="2020-03-24T19:47:58.158" v="825" actId="478"/>
          <ac:spMkLst>
            <pc:docMk/>
            <pc:sldMk cId="392930070" sldId="289"/>
            <ac:spMk id="102" creationId="{A8305355-08A2-4F7A-B66C-3ED34BE5FB5B}"/>
          </ac:spMkLst>
        </pc:spChg>
        <pc:spChg chg="add del mod">
          <ac:chgData name="Saim Mehmood" userId="dddc7e8a578a7a00" providerId="LiveId" clId="{D2D368CE-3440-4A2E-81CA-E6B1FF009A78}" dt="2020-03-24T19:48:02.299" v="826" actId="478"/>
          <ac:spMkLst>
            <pc:docMk/>
            <pc:sldMk cId="392930070" sldId="289"/>
            <ac:spMk id="103" creationId="{93DBA836-85AF-47D5-B404-4A33C76E3271}"/>
          </ac:spMkLst>
        </pc:spChg>
        <pc:spChg chg="add del mod">
          <ac:chgData name="Saim Mehmood" userId="dddc7e8a578a7a00" providerId="LiveId" clId="{D2D368CE-3440-4A2E-81CA-E6B1FF009A78}" dt="2020-03-24T19:48:05.758" v="827" actId="478"/>
          <ac:spMkLst>
            <pc:docMk/>
            <pc:sldMk cId="392930070" sldId="289"/>
            <ac:spMk id="104" creationId="{167C1A4C-AA78-4EF0-9C2A-17995E7D073D}"/>
          </ac:spMkLst>
        </pc:spChg>
        <pc:spChg chg="add mod">
          <ac:chgData name="Saim Mehmood" userId="dddc7e8a578a7a00" providerId="LiveId" clId="{D2D368CE-3440-4A2E-81CA-E6B1FF009A78}" dt="2020-03-24T19:50:09.962" v="845" actId="1076"/>
          <ac:spMkLst>
            <pc:docMk/>
            <pc:sldMk cId="392930070" sldId="289"/>
            <ac:spMk id="108" creationId="{5522145D-F38D-45D4-9809-51277ADDAB57}"/>
          </ac:spMkLst>
        </pc:spChg>
        <pc:spChg chg="add mod">
          <ac:chgData name="Saim Mehmood" userId="dddc7e8a578a7a00" providerId="LiveId" clId="{D2D368CE-3440-4A2E-81CA-E6B1FF009A78}" dt="2020-03-24T19:50:09.962" v="845" actId="1076"/>
          <ac:spMkLst>
            <pc:docMk/>
            <pc:sldMk cId="392930070" sldId="289"/>
            <ac:spMk id="109" creationId="{B68A6F23-9928-46C2-A243-81CB6B614FA1}"/>
          </ac:spMkLst>
        </pc:spChg>
        <pc:spChg chg="add mod">
          <ac:chgData name="Saim Mehmood" userId="dddc7e8a578a7a00" providerId="LiveId" clId="{D2D368CE-3440-4A2E-81CA-E6B1FF009A78}" dt="2020-03-24T19:50:09.962" v="845" actId="1076"/>
          <ac:spMkLst>
            <pc:docMk/>
            <pc:sldMk cId="392930070" sldId="289"/>
            <ac:spMk id="110" creationId="{0E540C88-2712-4D48-978A-5ADC2288970E}"/>
          </ac:spMkLst>
        </pc:spChg>
        <pc:spChg chg="add mod">
          <ac:chgData name="Saim Mehmood" userId="dddc7e8a578a7a00" providerId="LiveId" clId="{D2D368CE-3440-4A2E-81CA-E6B1FF009A78}" dt="2020-03-24T19:50:09.962" v="845" actId="1076"/>
          <ac:spMkLst>
            <pc:docMk/>
            <pc:sldMk cId="392930070" sldId="289"/>
            <ac:spMk id="111" creationId="{E17D29EE-7CE1-4885-BED4-7EE6825330C1}"/>
          </ac:spMkLst>
        </pc:spChg>
        <pc:spChg chg="add mod">
          <ac:chgData name="Saim Mehmood" userId="dddc7e8a578a7a00" providerId="LiveId" clId="{D2D368CE-3440-4A2E-81CA-E6B1FF009A78}" dt="2020-03-24T19:50:09.962" v="845" actId="1076"/>
          <ac:spMkLst>
            <pc:docMk/>
            <pc:sldMk cId="392930070" sldId="289"/>
            <ac:spMk id="119" creationId="{1F4BAE11-1EF5-4B25-8EA1-B3730A827744}"/>
          </ac:spMkLst>
        </pc:spChg>
        <pc:spChg chg="add mod">
          <ac:chgData name="Saim Mehmood" userId="dddc7e8a578a7a00" providerId="LiveId" clId="{D2D368CE-3440-4A2E-81CA-E6B1FF009A78}" dt="2020-03-24T19:50:09.962" v="845" actId="1076"/>
          <ac:spMkLst>
            <pc:docMk/>
            <pc:sldMk cId="392930070" sldId="289"/>
            <ac:spMk id="120" creationId="{DF234F94-954A-4FF1-8845-458E9B56A7BE}"/>
          </ac:spMkLst>
        </pc:spChg>
        <pc:spChg chg="add mod">
          <ac:chgData name="Saim Mehmood" userId="dddc7e8a578a7a00" providerId="LiveId" clId="{D2D368CE-3440-4A2E-81CA-E6B1FF009A78}" dt="2020-03-24T19:50:09.962" v="845" actId="1076"/>
          <ac:spMkLst>
            <pc:docMk/>
            <pc:sldMk cId="392930070" sldId="289"/>
            <ac:spMk id="121" creationId="{B9EFE5CF-72E4-4115-A061-77E458738108}"/>
          </ac:spMkLst>
        </pc:spChg>
        <pc:spChg chg="add mod">
          <ac:chgData name="Saim Mehmood" userId="dddc7e8a578a7a00" providerId="LiveId" clId="{D2D368CE-3440-4A2E-81CA-E6B1FF009A78}" dt="2020-03-24T19:50:09.962" v="845" actId="1076"/>
          <ac:spMkLst>
            <pc:docMk/>
            <pc:sldMk cId="392930070" sldId="289"/>
            <ac:spMk id="122" creationId="{3ADC39B2-3C51-44BE-BA15-785FB2E5BA49}"/>
          </ac:spMkLst>
        </pc:spChg>
        <pc:picChg chg="add del mod">
          <ac:chgData name="Saim Mehmood" userId="dddc7e8a578a7a00" providerId="LiveId" clId="{D2D368CE-3440-4A2E-81CA-E6B1FF009A78}" dt="2020-03-24T19:28:29.325" v="722" actId="478"/>
          <ac:picMkLst>
            <pc:docMk/>
            <pc:sldMk cId="392930070" sldId="289"/>
            <ac:picMk id="4" creationId="{ADC91B8D-7876-4D12-9D4F-D82C8A02A30C}"/>
          </ac:picMkLst>
        </pc:picChg>
        <pc:picChg chg="add del mod">
          <ac:chgData name="Saim Mehmood" userId="dddc7e8a578a7a00" providerId="LiveId" clId="{D2D368CE-3440-4A2E-81CA-E6B1FF009A78}" dt="2020-03-24T19:32:15.872" v="758" actId="478"/>
          <ac:picMkLst>
            <pc:docMk/>
            <pc:sldMk cId="392930070" sldId="289"/>
            <ac:picMk id="32" creationId="{4752527E-1BF3-454A-A40B-782F99F4C769}"/>
          </ac:picMkLst>
        </pc:picChg>
        <pc:picChg chg="add mod">
          <ac:chgData name="Saim Mehmood" userId="dddc7e8a578a7a00" providerId="LiveId" clId="{D2D368CE-3440-4A2E-81CA-E6B1FF009A78}" dt="2020-03-24T19:29:20.485" v="728" actId="1076"/>
          <ac:picMkLst>
            <pc:docMk/>
            <pc:sldMk cId="392930070" sldId="289"/>
            <ac:picMk id="35" creationId="{788C227C-47FA-4094-A733-31801EEF8624}"/>
          </ac:picMkLst>
        </pc:picChg>
        <pc:cxnChg chg="add del mod">
          <ac:chgData name="Saim Mehmood" userId="dddc7e8a578a7a00" providerId="LiveId" clId="{D2D368CE-3440-4A2E-81CA-E6B1FF009A78}" dt="2020-03-24T19:42:05.288" v="777" actId="11529"/>
          <ac:cxnSpMkLst>
            <pc:docMk/>
            <pc:sldMk cId="392930070" sldId="289"/>
            <ac:cxnSpMk id="59" creationId="{937AB18D-6CFF-4A14-868F-E7B65DD7285B}"/>
          </ac:cxnSpMkLst>
        </pc:cxnChg>
        <pc:cxnChg chg="add mod">
          <ac:chgData name="Saim Mehmood" userId="dddc7e8a578a7a00" providerId="LiveId" clId="{D2D368CE-3440-4A2E-81CA-E6B1FF009A78}" dt="2020-03-24T19:50:09.962" v="845" actId="1076"/>
          <ac:cxnSpMkLst>
            <pc:docMk/>
            <pc:sldMk cId="392930070" sldId="289"/>
            <ac:cxnSpMk id="61" creationId="{FD09B2D5-1650-47C6-B4EA-1661E52DD36C}"/>
          </ac:cxnSpMkLst>
        </pc:cxnChg>
        <pc:cxnChg chg="add mod">
          <ac:chgData name="Saim Mehmood" userId="dddc7e8a578a7a00" providerId="LiveId" clId="{D2D368CE-3440-4A2E-81CA-E6B1FF009A78}" dt="2020-03-24T19:50:09.962" v="845" actId="1076"/>
          <ac:cxnSpMkLst>
            <pc:docMk/>
            <pc:sldMk cId="392930070" sldId="289"/>
            <ac:cxnSpMk id="63" creationId="{4D387BF3-7C29-415B-86D0-DAFF2DE6758E}"/>
          </ac:cxnSpMkLst>
        </pc:cxnChg>
        <pc:cxnChg chg="add mod">
          <ac:chgData name="Saim Mehmood" userId="dddc7e8a578a7a00" providerId="LiveId" clId="{D2D368CE-3440-4A2E-81CA-E6B1FF009A78}" dt="2020-03-24T19:50:09.962" v="845" actId="1076"/>
          <ac:cxnSpMkLst>
            <pc:docMk/>
            <pc:sldMk cId="392930070" sldId="289"/>
            <ac:cxnSpMk id="65" creationId="{980316DA-59B2-4BE3-A112-7884BF460E32}"/>
          </ac:cxnSpMkLst>
        </pc:cxnChg>
        <pc:cxnChg chg="add del mod">
          <ac:chgData name="Saim Mehmood" userId="dddc7e8a578a7a00" providerId="LiveId" clId="{D2D368CE-3440-4A2E-81CA-E6B1FF009A78}" dt="2020-03-24T19:44:43.212" v="801" actId="478"/>
          <ac:cxnSpMkLst>
            <pc:docMk/>
            <pc:sldMk cId="392930070" sldId="289"/>
            <ac:cxnSpMk id="70" creationId="{E1C9F975-E646-4FBD-A2CB-C23098B3B6AE}"/>
          </ac:cxnSpMkLst>
        </pc:cxnChg>
        <pc:cxnChg chg="add del">
          <ac:chgData name="Saim Mehmood" userId="dddc7e8a578a7a00" providerId="LiveId" clId="{D2D368CE-3440-4A2E-81CA-E6B1FF009A78}" dt="2020-03-24T19:44:43.212" v="801" actId="478"/>
          <ac:cxnSpMkLst>
            <pc:docMk/>
            <pc:sldMk cId="392930070" sldId="289"/>
            <ac:cxnSpMk id="71" creationId="{875C16A4-0972-4C35-8594-A24D2571E88D}"/>
          </ac:cxnSpMkLst>
        </pc:cxnChg>
        <pc:cxnChg chg="add del">
          <ac:chgData name="Saim Mehmood" userId="dddc7e8a578a7a00" providerId="LiveId" clId="{D2D368CE-3440-4A2E-81CA-E6B1FF009A78}" dt="2020-03-24T19:44:43.212" v="801" actId="478"/>
          <ac:cxnSpMkLst>
            <pc:docMk/>
            <pc:sldMk cId="392930070" sldId="289"/>
            <ac:cxnSpMk id="72" creationId="{1D54FED9-6A09-4F5D-B631-DD874A663F43}"/>
          </ac:cxnSpMkLst>
        </pc:cxnChg>
        <pc:cxnChg chg="add del mod">
          <ac:chgData name="Saim Mehmood" userId="dddc7e8a578a7a00" providerId="LiveId" clId="{D2D368CE-3440-4A2E-81CA-E6B1FF009A78}" dt="2020-03-24T19:44:43.212" v="801" actId="478"/>
          <ac:cxnSpMkLst>
            <pc:docMk/>
            <pc:sldMk cId="392930070" sldId="289"/>
            <ac:cxnSpMk id="77" creationId="{B2F29ED4-27D6-43B3-A6F1-B73D56B3D0F4}"/>
          </ac:cxnSpMkLst>
        </pc:cxnChg>
        <pc:cxnChg chg="add del">
          <ac:chgData name="Saim Mehmood" userId="dddc7e8a578a7a00" providerId="LiveId" clId="{D2D368CE-3440-4A2E-81CA-E6B1FF009A78}" dt="2020-03-24T19:44:43.212" v="801" actId="478"/>
          <ac:cxnSpMkLst>
            <pc:docMk/>
            <pc:sldMk cId="392930070" sldId="289"/>
            <ac:cxnSpMk id="78" creationId="{DA060E83-119D-4544-83C2-8E4255224A7E}"/>
          </ac:cxnSpMkLst>
        </pc:cxnChg>
        <pc:cxnChg chg="add del">
          <ac:chgData name="Saim Mehmood" userId="dddc7e8a578a7a00" providerId="LiveId" clId="{D2D368CE-3440-4A2E-81CA-E6B1FF009A78}" dt="2020-03-24T19:44:43.212" v="801" actId="478"/>
          <ac:cxnSpMkLst>
            <pc:docMk/>
            <pc:sldMk cId="392930070" sldId="289"/>
            <ac:cxnSpMk id="79" creationId="{D45502EE-3605-426B-90C1-A6FDC9483946}"/>
          </ac:cxnSpMkLst>
        </pc:cxnChg>
        <pc:cxnChg chg="add mod">
          <ac:chgData name="Saim Mehmood" userId="dddc7e8a578a7a00" providerId="LiveId" clId="{D2D368CE-3440-4A2E-81CA-E6B1FF009A78}" dt="2020-03-24T19:50:09.962" v="845" actId="1076"/>
          <ac:cxnSpMkLst>
            <pc:docMk/>
            <pc:sldMk cId="392930070" sldId="289"/>
            <ac:cxnSpMk id="84" creationId="{C90A1356-6E9C-40AF-A464-C42246873043}"/>
          </ac:cxnSpMkLst>
        </pc:cxnChg>
        <pc:cxnChg chg="add mod">
          <ac:chgData name="Saim Mehmood" userId="dddc7e8a578a7a00" providerId="LiveId" clId="{D2D368CE-3440-4A2E-81CA-E6B1FF009A78}" dt="2020-03-24T19:50:09.962" v="845" actId="1076"/>
          <ac:cxnSpMkLst>
            <pc:docMk/>
            <pc:sldMk cId="392930070" sldId="289"/>
            <ac:cxnSpMk id="85" creationId="{6FFFFD88-8561-46BC-889C-B19A39F217A4}"/>
          </ac:cxnSpMkLst>
        </pc:cxnChg>
        <pc:cxnChg chg="add mod">
          <ac:chgData name="Saim Mehmood" userId="dddc7e8a578a7a00" providerId="LiveId" clId="{D2D368CE-3440-4A2E-81CA-E6B1FF009A78}" dt="2020-03-24T19:50:09.962" v="845" actId="1076"/>
          <ac:cxnSpMkLst>
            <pc:docMk/>
            <pc:sldMk cId="392930070" sldId="289"/>
            <ac:cxnSpMk id="86" creationId="{5A811820-CE04-495A-9FD8-2EEA75A94AB3}"/>
          </ac:cxnSpMkLst>
        </pc:cxnChg>
        <pc:cxnChg chg="add del mod">
          <ac:chgData name="Saim Mehmood" userId="dddc7e8a578a7a00" providerId="LiveId" clId="{D2D368CE-3440-4A2E-81CA-E6B1FF009A78}" dt="2020-03-24T19:45:41.287" v="806" actId="11529"/>
          <ac:cxnSpMkLst>
            <pc:docMk/>
            <pc:sldMk cId="392930070" sldId="289"/>
            <ac:cxnSpMk id="88" creationId="{019B0749-E927-449E-928C-F3C8B2B023FA}"/>
          </ac:cxnSpMkLst>
        </pc:cxnChg>
        <pc:cxnChg chg="add mod">
          <ac:chgData name="Saim Mehmood" userId="dddc7e8a578a7a00" providerId="LiveId" clId="{D2D368CE-3440-4A2E-81CA-E6B1FF009A78}" dt="2020-03-24T19:50:09.962" v="845" actId="1076"/>
          <ac:cxnSpMkLst>
            <pc:docMk/>
            <pc:sldMk cId="392930070" sldId="289"/>
            <ac:cxnSpMk id="89" creationId="{9FC02869-BD6E-46C6-A314-EB7F75251889}"/>
          </ac:cxnSpMkLst>
        </pc:cxnChg>
        <pc:cxnChg chg="add mod">
          <ac:chgData name="Saim Mehmood" userId="dddc7e8a578a7a00" providerId="LiveId" clId="{D2D368CE-3440-4A2E-81CA-E6B1FF009A78}" dt="2020-03-24T19:50:09.962" v="845" actId="1076"/>
          <ac:cxnSpMkLst>
            <pc:docMk/>
            <pc:sldMk cId="392930070" sldId="289"/>
            <ac:cxnSpMk id="92" creationId="{144A97F8-0A22-4E89-B2A0-E81547313948}"/>
          </ac:cxnSpMkLst>
        </pc:cxnChg>
        <pc:cxnChg chg="add mod">
          <ac:chgData name="Saim Mehmood" userId="dddc7e8a578a7a00" providerId="LiveId" clId="{D2D368CE-3440-4A2E-81CA-E6B1FF009A78}" dt="2020-03-24T19:50:09.962" v="845" actId="1076"/>
          <ac:cxnSpMkLst>
            <pc:docMk/>
            <pc:sldMk cId="392930070" sldId="289"/>
            <ac:cxnSpMk id="95" creationId="{4FD004BC-1DBE-4176-B2E2-6532211F0F09}"/>
          </ac:cxnSpMkLst>
        </pc:cxnChg>
        <pc:cxnChg chg="add mod">
          <ac:chgData name="Saim Mehmood" userId="dddc7e8a578a7a00" providerId="LiveId" clId="{D2D368CE-3440-4A2E-81CA-E6B1FF009A78}" dt="2020-03-24T19:50:09.962" v="845" actId="1076"/>
          <ac:cxnSpMkLst>
            <pc:docMk/>
            <pc:sldMk cId="392930070" sldId="289"/>
            <ac:cxnSpMk id="98" creationId="{0EADA43D-43A1-4503-AB7F-81CFEE0A1844}"/>
          </ac:cxnSpMkLst>
        </pc:cxnChg>
        <pc:cxnChg chg="add del mod">
          <ac:chgData name="Saim Mehmood" userId="dddc7e8a578a7a00" providerId="LiveId" clId="{D2D368CE-3440-4A2E-81CA-E6B1FF009A78}" dt="2020-03-24T19:48:54.315" v="833" actId="478"/>
          <ac:cxnSpMkLst>
            <pc:docMk/>
            <pc:sldMk cId="392930070" sldId="289"/>
            <ac:cxnSpMk id="105" creationId="{8D315CB4-A50F-4521-9B6E-6E69C7495D76}"/>
          </ac:cxnSpMkLst>
        </pc:cxnChg>
        <pc:cxnChg chg="add del mod">
          <ac:chgData name="Saim Mehmood" userId="dddc7e8a578a7a00" providerId="LiveId" clId="{D2D368CE-3440-4A2E-81CA-E6B1FF009A78}" dt="2020-03-24T19:48:56.949" v="834" actId="478"/>
          <ac:cxnSpMkLst>
            <pc:docMk/>
            <pc:sldMk cId="392930070" sldId="289"/>
            <ac:cxnSpMk id="106" creationId="{88C5716B-8F79-4A2B-9434-E65977EAFAD0}"/>
          </ac:cxnSpMkLst>
        </pc:cxnChg>
        <pc:cxnChg chg="add del mod">
          <ac:chgData name="Saim Mehmood" userId="dddc7e8a578a7a00" providerId="LiveId" clId="{D2D368CE-3440-4A2E-81CA-E6B1FF009A78}" dt="2020-03-24T19:48:59.909" v="835" actId="478"/>
          <ac:cxnSpMkLst>
            <pc:docMk/>
            <pc:sldMk cId="392930070" sldId="289"/>
            <ac:cxnSpMk id="107" creationId="{93121A91-E1B8-4963-928C-D76882BB85F0}"/>
          </ac:cxnSpMkLst>
        </pc:cxnChg>
        <pc:cxnChg chg="add mod">
          <ac:chgData name="Saim Mehmood" userId="dddc7e8a578a7a00" providerId="LiveId" clId="{D2D368CE-3440-4A2E-81CA-E6B1FF009A78}" dt="2020-03-24T19:50:09.962" v="845" actId="1076"/>
          <ac:cxnSpMkLst>
            <pc:docMk/>
            <pc:sldMk cId="392930070" sldId="289"/>
            <ac:cxnSpMk id="112" creationId="{5EB57CE0-CD65-4021-BB95-D46A2F59094F}"/>
          </ac:cxnSpMkLst>
        </pc:cxnChg>
        <pc:cxnChg chg="add mod">
          <ac:chgData name="Saim Mehmood" userId="dddc7e8a578a7a00" providerId="LiveId" clId="{D2D368CE-3440-4A2E-81CA-E6B1FF009A78}" dt="2020-03-24T19:50:09.962" v="845" actId="1076"/>
          <ac:cxnSpMkLst>
            <pc:docMk/>
            <pc:sldMk cId="392930070" sldId="289"/>
            <ac:cxnSpMk id="113" creationId="{2C4A1A61-8FF4-4795-A064-D9C598FA06C5}"/>
          </ac:cxnSpMkLst>
        </pc:cxnChg>
        <pc:cxnChg chg="add mod">
          <ac:chgData name="Saim Mehmood" userId="dddc7e8a578a7a00" providerId="LiveId" clId="{D2D368CE-3440-4A2E-81CA-E6B1FF009A78}" dt="2020-03-24T19:50:09.962" v="845" actId="1076"/>
          <ac:cxnSpMkLst>
            <pc:docMk/>
            <pc:sldMk cId="392930070" sldId="289"/>
            <ac:cxnSpMk id="114" creationId="{2628BCF3-16EE-401F-9FCC-DFBD34726A23}"/>
          </ac:cxnSpMkLst>
        </pc:cxnChg>
        <pc:cxnChg chg="add mod">
          <ac:chgData name="Saim Mehmood" userId="dddc7e8a578a7a00" providerId="LiveId" clId="{D2D368CE-3440-4A2E-81CA-E6B1FF009A78}" dt="2020-03-24T19:50:09.962" v="845" actId="1076"/>
          <ac:cxnSpMkLst>
            <pc:docMk/>
            <pc:sldMk cId="392930070" sldId="289"/>
            <ac:cxnSpMk id="115" creationId="{FD6AFF94-5AC8-4709-AA8F-7BFC4142253D}"/>
          </ac:cxnSpMkLst>
        </pc:cxnChg>
        <pc:cxnChg chg="add mod">
          <ac:chgData name="Saim Mehmood" userId="dddc7e8a578a7a00" providerId="LiveId" clId="{D2D368CE-3440-4A2E-81CA-E6B1FF009A78}" dt="2020-03-24T19:50:09.962" v="845" actId="1076"/>
          <ac:cxnSpMkLst>
            <pc:docMk/>
            <pc:sldMk cId="392930070" sldId="289"/>
            <ac:cxnSpMk id="116" creationId="{4AD1EF78-1D4A-4F72-80D6-6A5AB373B79C}"/>
          </ac:cxnSpMkLst>
        </pc:cxnChg>
        <pc:cxnChg chg="add mod">
          <ac:chgData name="Saim Mehmood" userId="dddc7e8a578a7a00" providerId="LiveId" clId="{D2D368CE-3440-4A2E-81CA-E6B1FF009A78}" dt="2020-03-24T19:50:09.962" v="845" actId="1076"/>
          <ac:cxnSpMkLst>
            <pc:docMk/>
            <pc:sldMk cId="392930070" sldId="289"/>
            <ac:cxnSpMk id="117" creationId="{6A6BF6B9-F67E-48B8-8AC7-F5D2DADAABB5}"/>
          </ac:cxnSpMkLst>
        </pc:cxnChg>
        <pc:cxnChg chg="add mod">
          <ac:chgData name="Saim Mehmood" userId="dddc7e8a578a7a00" providerId="LiveId" clId="{D2D368CE-3440-4A2E-81CA-E6B1FF009A78}" dt="2020-03-24T19:50:09.962" v="845" actId="1076"/>
          <ac:cxnSpMkLst>
            <pc:docMk/>
            <pc:sldMk cId="392930070" sldId="289"/>
            <ac:cxnSpMk id="118" creationId="{C976B0FC-AE8A-47F9-85B8-CE3D621CC4D8}"/>
          </ac:cxnSpMkLst>
        </pc:cxnChg>
        <pc:cxnChg chg="add mod">
          <ac:chgData name="Saim Mehmood" userId="dddc7e8a578a7a00" providerId="LiveId" clId="{D2D368CE-3440-4A2E-81CA-E6B1FF009A78}" dt="2020-03-24T19:50:09.962" v="845" actId="1076"/>
          <ac:cxnSpMkLst>
            <pc:docMk/>
            <pc:sldMk cId="392930070" sldId="289"/>
            <ac:cxnSpMk id="123" creationId="{5836F69B-19A2-45B5-8387-E5DFD1267784}"/>
          </ac:cxnSpMkLst>
        </pc:cxnChg>
        <pc:cxnChg chg="add mod">
          <ac:chgData name="Saim Mehmood" userId="dddc7e8a578a7a00" providerId="LiveId" clId="{D2D368CE-3440-4A2E-81CA-E6B1FF009A78}" dt="2020-03-24T19:50:09.962" v="845" actId="1076"/>
          <ac:cxnSpMkLst>
            <pc:docMk/>
            <pc:sldMk cId="392930070" sldId="289"/>
            <ac:cxnSpMk id="124" creationId="{5584C6A1-470C-4DB8-BF71-6DBF8679A32D}"/>
          </ac:cxnSpMkLst>
        </pc:cxnChg>
        <pc:cxnChg chg="add mod">
          <ac:chgData name="Saim Mehmood" userId="dddc7e8a578a7a00" providerId="LiveId" clId="{D2D368CE-3440-4A2E-81CA-E6B1FF009A78}" dt="2020-03-24T19:50:09.962" v="845" actId="1076"/>
          <ac:cxnSpMkLst>
            <pc:docMk/>
            <pc:sldMk cId="392930070" sldId="289"/>
            <ac:cxnSpMk id="125" creationId="{5B7F28C4-CDB5-49BF-B30D-468E72262EAE}"/>
          </ac:cxnSpMkLst>
        </pc:cxnChg>
        <pc:cxnChg chg="add mod">
          <ac:chgData name="Saim Mehmood" userId="dddc7e8a578a7a00" providerId="LiveId" clId="{D2D368CE-3440-4A2E-81CA-E6B1FF009A78}" dt="2020-03-24T19:50:09.962" v="845" actId="1076"/>
          <ac:cxnSpMkLst>
            <pc:docMk/>
            <pc:sldMk cId="392930070" sldId="289"/>
            <ac:cxnSpMk id="126" creationId="{4BC24463-C886-4578-9513-023DF110505A}"/>
          </ac:cxnSpMkLst>
        </pc:cxnChg>
        <pc:cxnChg chg="add mod">
          <ac:chgData name="Saim Mehmood" userId="dddc7e8a578a7a00" providerId="LiveId" clId="{D2D368CE-3440-4A2E-81CA-E6B1FF009A78}" dt="2020-03-24T19:50:09.962" v="845" actId="1076"/>
          <ac:cxnSpMkLst>
            <pc:docMk/>
            <pc:sldMk cId="392930070" sldId="289"/>
            <ac:cxnSpMk id="127" creationId="{C290D0D5-9E3B-4383-BF57-54976E50717F}"/>
          </ac:cxnSpMkLst>
        </pc:cxnChg>
        <pc:cxnChg chg="add mod">
          <ac:chgData name="Saim Mehmood" userId="dddc7e8a578a7a00" providerId="LiveId" clId="{D2D368CE-3440-4A2E-81CA-E6B1FF009A78}" dt="2020-03-24T19:50:09.962" v="845" actId="1076"/>
          <ac:cxnSpMkLst>
            <pc:docMk/>
            <pc:sldMk cId="392930070" sldId="289"/>
            <ac:cxnSpMk id="128" creationId="{2C458823-449B-493B-9C30-12BA796DE893}"/>
          </ac:cxnSpMkLst>
        </pc:cxnChg>
        <pc:cxnChg chg="add mod">
          <ac:chgData name="Saim Mehmood" userId="dddc7e8a578a7a00" providerId="LiveId" clId="{D2D368CE-3440-4A2E-81CA-E6B1FF009A78}" dt="2020-03-24T19:50:09.962" v="845" actId="1076"/>
          <ac:cxnSpMkLst>
            <pc:docMk/>
            <pc:sldMk cId="392930070" sldId="289"/>
            <ac:cxnSpMk id="129" creationId="{B88AC227-6B67-4D67-A37E-F08081720226}"/>
          </ac:cxnSpMkLst>
        </pc:cxnChg>
      </pc:sldChg>
      <pc:sldChg chg="addSp delSp modSp add delAnim modAnim">
        <pc:chgData name="Saim Mehmood" userId="dddc7e8a578a7a00" providerId="LiveId" clId="{D2D368CE-3440-4A2E-81CA-E6B1FF009A78}" dt="2020-03-29T06:00:53.512" v="6579"/>
        <pc:sldMkLst>
          <pc:docMk/>
          <pc:sldMk cId="4114044729" sldId="290"/>
        </pc:sldMkLst>
        <pc:spChg chg="mod">
          <ac:chgData name="Saim Mehmood" userId="dddc7e8a578a7a00" providerId="LiveId" clId="{D2D368CE-3440-4A2E-81CA-E6B1FF009A78}" dt="2020-03-29T03:44:20.436" v="6537" actId="20577"/>
          <ac:spMkLst>
            <pc:docMk/>
            <pc:sldMk cId="4114044729" sldId="290"/>
            <ac:spMk id="2" creationId="{5F2A4F36-48FD-4843-BFD7-A07E2A5DB13D}"/>
          </ac:spMkLst>
        </pc:spChg>
        <pc:spChg chg="del">
          <ac:chgData name="Saim Mehmood" userId="dddc7e8a578a7a00" providerId="LiveId" clId="{D2D368CE-3440-4A2E-81CA-E6B1FF009A78}" dt="2020-03-24T19:31:11.663" v="730" actId="478"/>
          <ac:spMkLst>
            <pc:docMk/>
            <pc:sldMk cId="4114044729" sldId="290"/>
            <ac:spMk id="3" creationId="{E00B443E-ECC2-4463-91CF-4278E7BE6510}"/>
          </ac:spMkLst>
        </pc:spChg>
        <pc:spChg chg="add mod">
          <ac:chgData name="Saim Mehmood" userId="dddc7e8a578a7a00" providerId="LiveId" clId="{D2D368CE-3440-4A2E-81CA-E6B1FF009A78}" dt="2020-03-29T03:51:54.552" v="6551" actId="1076"/>
          <ac:spMkLst>
            <pc:docMk/>
            <pc:sldMk cId="4114044729" sldId="290"/>
            <ac:spMk id="8" creationId="{F70386E0-3ABC-48C1-A6F7-BEA05E981647}"/>
          </ac:spMkLst>
        </pc:spChg>
        <pc:spChg chg="add mod">
          <ac:chgData name="Saim Mehmood" userId="dddc7e8a578a7a00" providerId="LiveId" clId="{D2D368CE-3440-4A2E-81CA-E6B1FF009A78}" dt="2020-03-29T03:51:54.552" v="6551" actId="1076"/>
          <ac:spMkLst>
            <pc:docMk/>
            <pc:sldMk cId="4114044729" sldId="290"/>
            <ac:spMk id="9" creationId="{81F146A8-179A-48AA-AE70-2642DA750FF9}"/>
          </ac:spMkLst>
        </pc:spChg>
        <pc:spChg chg="add mod">
          <ac:chgData name="Saim Mehmood" userId="dddc7e8a578a7a00" providerId="LiveId" clId="{D2D368CE-3440-4A2E-81CA-E6B1FF009A78}" dt="2020-03-29T03:51:54.552" v="6551" actId="1076"/>
          <ac:spMkLst>
            <pc:docMk/>
            <pc:sldMk cId="4114044729" sldId="290"/>
            <ac:spMk id="10" creationId="{BE7DE55A-5F0D-4F55-A4DD-961B1DAE241A}"/>
          </ac:spMkLst>
        </pc:spChg>
        <pc:spChg chg="add mod">
          <ac:chgData name="Saim Mehmood" userId="dddc7e8a578a7a00" providerId="LiveId" clId="{D2D368CE-3440-4A2E-81CA-E6B1FF009A78}" dt="2020-03-29T03:51:54.552" v="6551" actId="1076"/>
          <ac:spMkLst>
            <pc:docMk/>
            <pc:sldMk cId="4114044729" sldId="290"/>
            <ac:spMk id="11" creationId="{C7196412-7ED2-49CF-BA19-0FB2A127B7F3}"/>
          </ac:spMkLst>
        </pc:spChg>
        <pc:spChg chg="add mod">
          <ac:chgData name="Saim Mehmood" userId="dddc7e8a578a7a00" providerId="LiveId" clId="{D2D368CE-3440-4A2E-81CA-E6B1FF009A78}" dt="2020-03-29T03:51:54.552" v="6551" actId="1076"/>
          <ac:spMkLst>
            <pc:docMk/>
            <pc:sldMk cId="4114044729" sldId="290"/>
            <ac:spMk id="12" creationId="{E99EE4C6-B459-4C35-8B65-CF3DF7A03EA5}"/>
          </ac:spMkLst>
        </pc:spChg>
        <pc:spChg chg="add mod">
          <ac:chgData name="Saim Mehmood" userId="dddc7e8a578a7a00" providerId="LiveId" clId="{D2D368CE-3440-4A2E-81CA-E6B1FF009A78}" dt="2020-03-29T03:51:54.552" v="6551" actId="1076"/>
          <ac:spMkLst>
            <pc:docMk/>
            <pc:sldMk cId="4114044729" sldId="290"/>
            <ac:spMk id="16" creationId="{B0092637-49E5-4A56-A3F6-1BD4C8188AA0}"/>
          </ac:spMkLst>
        </pc:spChg>
        <pc:spChg chg="add mod">
          <ac:chgData name="Saim Mehmood" userId="dddc7e8a578a7a00" providerId="LiveId" clId="{D2D368CE-3440-4A2E-81CA-E6B1FF009A78}" dt="2020-03-29T03:51:54.552" v="6551" actId="1076"/>
          <ac:spMkLst>
            <pc:docMk/>
            <pc:sldMk cId="4114044729" sldId="290"/>
            <ac:spMk id="17" creationId="{EA78E9D8-4601-4EC7-A386-0AAC88FE4EDB}"/>
          </ac:spMkLst>
        </pc:spChg>
        <pc:spChg chg="add mod">
          <ac:chgData name="Saim Mehmood" userId="dddc7e8a578a7a00" providerId="LiveId" clId="{D2D368CE-3440-4A2E-81CA-E6B1FF009A78}" dt="2020-03-29T03:51:54.552" v="6551" actId="1076"/>
          <ac:spMkLst>
            <pc:docMk/>
            <pc:sldMk cId="4114044729" sldId="290"/>
            <ac:spMk id="18" creationId="{15179D9E-E3BF-4E39-92B8-A15054959425}"/>
          </ac:spMkLst>
        </pc:spChg>
        <pc:spChg chg="add mod">
          <ac:chgData name="Saim Mehmood" userId="dddc7e8a578a7a00" providerId="LiveId" clId="{D2D368CE-3440-4A2E-81CA-E6B1FF009A78}" dt="2020-03-29T03:51:54.552" v="6551" actId="1076"/>
          <ac:spMkLst>
            <pc:docMk/>
            <pc:sldMk cId="4114044729" sldId="290"/>
            <ac:spMk id="19" creationId="{85E16927-C248-4F93-A258-EDE3158A2D0F}"/>
          </ac:spMkLst>
        </pc:spChg>
        <pc:spChg chg="add mod">
          <ac:chgData name="Saim Mehmood" userId="dddc7e8a578a7a00" providerId="LiveId" clId="{D2D368CE-3440-4A2E-81CA-E6B1FF009A78}" dt="2020-03-29T03:51:54.552" v="6551" actId="1076"/>
          <ac:spMkLst>
            <pc:docMk/>
            <pc:sldMk cId="4114044729" sldId="290"/>
            <ac:spMk id="27" creationId="{F9AEB753-BE9A-485A-BEA5-503F55AF6548}"/>
          </ac:spMkLst>
        </pc:spChg>
        <pc:spChg chg="add mod">
          <ac:chgData name="Saim Mehmood" userId="dddc7e8a578a7a00" providerId="LiveId" clId="{D2D368CE-3440-4A2E-81CA-E6B1FF009A78}" dt="2020-03-29T03:51:54.552" v="6551" actId="1076"/>
          <ac:spMkLst>
            <pc:docMk/>
            <pc:sldMk cId="4114044729" sldId="290"/>
            <ac:spMk id="28" creationId="{0F021AF2-246A-4103-9072-B89561779F5A}"/>
          </ac:spMkLst>
        </pc:spChg>
        <pc:spChg chg="add mod">
          <ac:chgData name="Saim Mehmood" userId="dddc7e8a578a7a00" providerId="LiveId" clId="{D2D368CE-3440-4A2E-81CA-E6B1FF009A78}" dt="2020-03-29T03:51:54.552" v="6551" actId="1076"/>
          <ac:spMkLst>
            <pc:docMk/>
            <pc:sldMk cId="4114044729" sldId="290"/>
            <ac:spMk id="29" creationId="{30781004-58C0-40AA-ACDD-C6B2A8E834D8}"/>
          </ac:spMkLst>
        </pc:spChg>
        <pc:spChg chg="add mod">
          <ac:chgData name="Saim Mehmood" userId="dddc7e8a578a7a00" providerId="LiveId" clId="{D2D368CE-3440-4A2E-81CA-E6B1FF009A78}" dt="2020-03-29T03:51:54.552" v="6551" actId="1076"/>
          <ac:spMkLst>
            <pc:docMk/>
            <pc:sldMk cId="4114044729" sldId="290"/>
            <ac:spMk id="30" creationId="{5175A789-42B6-492C-85BC-790E3D84002D}"/>
          </ac:spMkLst>
        </pc:spChg>
        <pc:spChg chg="add mod">
          <ac:chgData name="Saim Mehmood" userId="dddc7e8a578a7a00" providerId="LiveId" clId="{D2D368CE-3440-4A2E-81CA-E6B1FF009A78}" dt="2020-03-29T03:51:54.552" v="6551" actId="1076"/>
          <ac:spMkLst>
            <pc:docMk/>
            <pc:sldMk cId="4114044729" sldId="290"/>
            <ac:spMk id="38" creationId="{2D3CDA5C-05C7-4B46-8A52-804B0F3627E0}"/>
          </ac:spMkLst>
        </pc:spChg>
        <pc:spChg chg="add mod">
          <ac:chgData name="Saim Mehmood" userId="dddc7e8a578a7a00" providerId="LiveId" clId="{D2D368CE-3440-4A2E-81CA-E6B1FF009A78}" dt="2020-03-29T03:51:54.552" v="6551" actId="1076"/>
          <ac:spMkLst>
            <pc:docMk/>
            <pc:sldMk cId="4114044729" sldId="290"/>
            <ac:spMk id="39" creationId="{87319430-A7B8-4884-8910-37CB4D83A3E6}"/>
          </ac:spMkLst>
        </pc:spChg>
        <pc:spChg chg="add mod">
          <ac:chgData name="Saim Mehmood" userId="dddc7e8a578a7a00" providerId="LiveId" clId="{D2D368CE-3440-4A2E-81CA-E6B1FF009A78}" dt="2020-03-29T03:51:54.552" v="6551" actId="1076"/>
          <ac:spMkLst>
            <pc:docMk/>
            <pc:sldMk cId="4114044729" sldId="290"/>
            <ac:spMk id="40" creationId="{51575FFD-09B7-4E54-8B8F-D7EAF96CFFDA}"/>
          </ac:spMkLst>
        </pc:spChg>
        <pc:spChg chg="add mod">
          <ac:chgData name="Saim Mehmood" userId="dddc7e8a578a7a00" providerId="LiveId" clId="{D2D368CE-3440-4A2E-81CA-E6B1FF009A78}" dt="2020-03-29T03:51:54.552" v="6551" actId="1076"/>
          <ac:spMkLst>
            <pc:docMk/>
            <pc:sldMk cId="4114044729" sldId="290"/>
            <ac:spMk id="41" creationId="{D328B74E-68DF-4304-B0F9-51D610D6300B}"/>
          </ac:spMkLst>
        </pc:spChg>
        <pc:spChg chg="add mod">
          <ac:chgData name="Saim Mehmood" userId="dddc7e8a578a7a00" providerId="LiveId" clId="{D2D368CE-3440-4A2E-81CA-E6B1FF009A78}" dt="2020-03-29T03:51:54.552" v="6551" actId="1076"/>
          <ac:spMkLst>
            <pc:docMk/>
            <pc:sldMk cId="4114044729" sldId="290"/>
            <ac:spMk id="49" creationId="{9FB0C1EB-3380-4D50-9B29-3201675F2AF1}"/>
          </ac:spMkLst>
        </pc:spChg>
        <pc:spChg chg="add mod">
          <ac:chgData name="Saim Mehmood" userId="dddc7e8a578a7a00" providerId="LiveId" clId="{D2D368CE-3440-4A2E-81CA-E6B1FF009A78}" dt="2020-03-29T03:51:54.552" v="6551" actId="1076"/>
          <ac:spMkLst>
            <pc:docMk/>
            <pc:sldMk cId="4114044729" sldId="290"/>
            <ac:spMk id="51" creationId="{D9AC655D-C0ED-4E9D-9292-F4D1FA5D5B71}"/>
          </ac:spMkLst>
        </pc:spChg>
        <pc:spChg chg="add mod">
          <ac:chgData name="Saim Mehmood" userId="dddc7e8a578a7a00" providerId="LiveId" clId="{D2D368CE-3440-4A2E-81CA-E6B1FF009A78}" dt="2020-03-29T03:51:54.552" v="6551" actId="1076"/>
          <ac:spMkLst>
            <pc:docMk/>
            <pc:sldMk cId="4114044729" sldId="290"/>
            <ac:spMk id="53" creationId="{CC551CD4-F0A7-4817-ACBA-1E901B2E3C16}"/>
          </ac:spMkLst>
        </pc:spChg>
        <pc:spChg chg="add mod">
          <ac:chgData name="Saim Mehmood" userId="dddc7e8a578a7a00" providerId="LiveId" clId="{D2D368CE-3440-4A2E-81CA-E6B1FF009A78}" dt="2020-03-29T03:51:54.552" v="6551" actId="1076"/>
          <ac:spMkLst>
            <pc:docMk/>
            <pc:sldMk cId="4114044729" sldId="290"/>
            <ac:spMk id="55" creationId="{DF5CD913-92DF-49C2-AF70-63324436A191}"/>
          </ac:spMkLst>
        </pc:spChg>
        <pc:spChg chg="add mod">
          <ac:chgData name="Saim Mehmood" userId="dddc7e8a578a7a00" providerId="LiveId" clId="{D2D368CE-3440-4A2E-81CA-E6B1FF009A78}" dt="2020-03-29T03:51:54.552" v="6551" actId="1076"/>
          <ac:spMkLst>
            <pc:docMk/>
            <pc:sldMk cId="4114044729" sldId="290"/>
            <ac:spMk id="58" creationId="{DBDB6194-8680-4F5E-A58B-38F75D7C60E7}"/>
          </ac:spMkLst>
        </pc:spChg>
        <pc:spChg chg="add mod">
          <ac:chgData name="Saim Mehmood" userId="dddc7e8a578a7a00" providerId="LiveId" clId="{D2D368CE-3440-4A2E-81CA-E6B1FF009A78}" dt="2020-03-29T03:51:54.552" v="6551" actId="1076"/>
          <ac:spMkLst>
            <pc:docMk/>
            <pc:sldMk cId="4114044729" sldId="290"/>
            <ac:spMk id="60" creationId="{31DC32AF-9DEC-43F9-B36F-143CAEABF87F}"/>
          </ac:spMkLst>
        </pc:spChg>
        <pc:spChg chg="add mod">
          <ac:chgData name="Saim Mehmood" userId="dddc7e8a578a7a00" providerId="LiveId" clId="{D2D368CE-3440-4A2E-81CA-E6B1FF009A78}" dt="2020-03-29T03:51:54.552" v="6551" actId="1076"/>
          <ac:spMkLst>
            <pc:docMk/>
            <pc:sldMk cId="4114044729" sldId="290"/>
            <ac:spMk id="63" creationId="{9F47C235-293F-4EF1-BD00-176D8BFF29BE}"/>
          </ac:spMkLst>
        </pc:spChg>
        <pc:spChg chg="add del mod">
          <ac:chgData name="Saim Mehmood" userId="dddc7e8a578a7a00" providerId="LiveId" clId="{D2D368CE-3440-4A2E-81CA-E6B1FF009A78}" dt="2020-03-29T03:53:18.536" v="6554" actId="478"/>
          <ac:spMkLst>
            <pc:docMk/>
            <pc:sldMk cId="4114044729" sldId="290"/>
            <ac:spMk id="75" creationId="{0B66E58B-6E85-46FC-86C9-6B6A48FA3486}"/>
          </ac:spMkLst>
        </pc:spChg>
        <pc:spChg chg="add del mod">
          <ac:chgData name="Saim Mehmood" userId="dddc7e8a578a7a00" providerId="LiveId" clId="{D2D368CE-3440-4A2E-81CA-E6B1FF009A78}" dt="2020-03-29T03:53:18.536" v="6554" actId="478"/>
          <ac:spMkLst>
            <pc:docMk/>
            <pc:sldMk cId="4114044729" sldId="290"/>
            <ac:spMk id="76" creationId="{1CDEFB05-871A-4231-89D6-4FE7107EAF77}"/>
          </ac:spMkLst>
        </pc:spChg>
        <pc:spChg chg="add del mod">
          <ac:chgData name="Saim Mehmood" userId="dddc7e8a578a7a00" providerId="LiveId" clId="{D2D368CE-3440-4A2E-81CA-E6B1FF009A78}" dt="2020-03-29T03:53:18.536" v="6554" actId="478"/>
          <ac:spMkLst>
            <pc:docMk/>
            <pc:sldMk cId="4114044729" sldId="290"/>
            <ac:spMk id="77" creationId="{A755E681-DACB-43F3-834F-6EC180248455}"/>
          </ac:spMkLst>
        </pc:spChg>
        <pc:spChg chg="add del mod">
          <ac:chgData name="Saim Mehmood" userId="dddc7e8a578a7a00" providerId="LiveId" clId="{D2D368CE-3440-4A2E-81CA-E6B1FF009A78}" dt="2020-03-29T03:53:18.536" v="6554" actId="478"/>
          <ac:spMkLst>
            <pc:docMk/>
            <pc:sldMk cId="4114044729" sldId="290"/>
            <ac:spMk id="79" creationId="{FAB13641-27C0-45E9-BF68-AF9839DAEC03}"/>
          </ac:spMkLst>
        </pc:spChg>
        <pc:spChg chg="add del mod">
          <ac:chgData name="Saim Mehmood" userId="dddc7e8a578a7a00" providerId="LiveId" clId="{D2D368CE-3440-4A2E-81CA-E6B1FF009A78}" dt="2020-03-29T03:53:18.536" v="6554" actId="478"/>
          <ac:spMkLst>
            <pc:docMk/>
            <pc:sldMk cId="4114044729" sldId="290"/>
            <ac:spMk id="80" creationId="{A82192D1-8C95-41B8-97C6-4FB45B9910F5}"/>
          </ac:spMkLst>
        </pc:spChg>
        <pc:spChg chg="add del mod">
          <ac:chgData name="Saim Mehmood" userId="dddc7e8a578a7a00" providerId="LiveId" clId="{D2D368CE-3440-4A2E-81CA-E6B1FF009A78}" dt="2020-03-29T03:53:18.536" v="6554" actId="478"/>
          <ac:spMkLst>
            <pc:docMk/>
            <pc:sldMk cId="4114044729" sldId="290"/>
            <ac:spMk id="81" creationId="{F7545A05-92C9-4F38-A805-1587528616A4}"/>
          </ac:spMkLst>
        </pc:spChg>
        <pc:spChg chg="add del mod">
          <ac:chgData name="Saim Mehmood" userId="dddc7e8a578a7a00" providerId="LiveId" clId="{D2D368CE-3440-4A2E-81CA-E6B1FF009A78}" dt="2020-03-29T03:53:18.536" v="6554" actId="478"/>
          <ac:spMkLst>
            <pc:docMk/>
            <pc:sldMk cId="4114044729" sldId="290"/>
            <ac:spMk id="82" creationId="{045CFA91-EFE5-43E1-BEA0-2719EF99CAE8}"/>
          </ac:spMkLst>
        </pc:spChg>
        <pc:spChg chg="add del mod">
          <ac:chgData name="Saim Mehmood" userId="dddc7e8a578a7a00" providerId="LiveId" clId="{D2D368CE-3440-4A2E-81CA-E6B1FF009A78}" dt="2020-03-29T03:53:18.536" v="6554" actId="478"/>
          <ac:spMkLst>
            <pc:docMk/>
            <pc:sldMk cId="4114044729" sldId="290"/>
            <ac:spMk id="83" creationId="{D02E059D-F63A-4455-A495-CC35DBE89C59}"/>
          </ac:spMkLst>
        </pc:spChg>
        <pc:spChg chg="add del mod">
          <ac:chgData name="Saim Mehmood" userId="dddc7e8a578a7a00" providerId="LiveId" clId="{D2D368CE-3440-4A2E-81CA-E6B1FF009A78}" dt="2020-03-29T03:53:18.536" v="6554" actId="478"/>
          <ac:spMkLst>
            <pc:docMk/>
            <pc:sldMk cId="4114044729" sldId="290"/>
            <ac:spMk id="84" creationId="{8C28FA61-3BC2-4246-A1D2-A7129909174E}"/>
          </ac:spMkLst>
        </pc:spChg>
        <pc:spChg chg="add del mod">
          <ac:chgData name="Saim Mehmood" userId="dddc7e8a578a7a00" providerId="LiveId" clId="{D2D368CE-3440-4A2E-81CA-E6B1FF009A78}" dt="2020-03-29T03:53:18.536" v="6554" actId="478"/>
          <ac:spMkLst>
            <pc:docMk/>
            <pc:sldMk cId="4114044729" sldId="290"/>
            <ac:spMk id="85" creationId="{C35E5313-8E35-482F-8406-08260743990B}"/>
          </ac:spMkLst>
        </pc:spChg>
        <pc:spChg chg="add del mod">
          <ac:chgData name="Saim Mehmood" userId="dddc7e8a578a7a00" providerId="LiveId" clId="{D2D368CE-3440-4A2E-81CA-E6B1FF009A78}" dt="2020-03-29T03:53:18.536" v="6554" actId="478"/>
          <ac:spMkLst>
            <pc:docMk/>
            <pc:sldMk cId="4114044729" sldId="290"/>
            <ac:spMk id="86" creationId="{A4890657-EEF9-45EF-8DA9-A3683D44DF48}"/>
          </ac:spMkLst>
        </pc:spChg>
        <pc:spChg chg="add mod">
          <ac:chgData name="Saim Mehmood" userId="dddc7e8a578a7a00" providerId="LiveId" clId="{D2D368CE-3440-4A2E-81CA-E6B1FF009A78}" dt="2020-03-29T03:51:54.552" v="6551" actId="1076"/>
          <ac:spMkLst>
            <pc:docMk/>
            <pc:sldMk cId="4114044729" sldId="290"/>
            <ac:spMk id="88" creationId="{EFEEB181-38CD-4FDC-9746-86BC7EBD8E48}"/>
          </ac:spMkLst>
        </pc:spChg>
        <pc:spChg chg="add del mod">
          <ac:chgData name="Saim Mehmood" userId="dddc7e8a578a7a00" providerId="LiveId" clId="{D2D368CE-3440-4A2E-81CA-E6B1FF009A78}" dt="2020-03-29T03:53:18.536" v="6554" actId="478"/>
          <ac:spMkLst>
            <pc:docMk/>
            <pc:sldMk cId="4114044729" sldId="290"/>
            <ac:spMk id="91" creationId="{75B1D10C-106C-438C-93EE-F357C96AB0BD}"/>
          </ac:spMkLst>
        </pc:spChg>
        <pc:spChg chg="add mod">
          <ac:chgData name="Saim Mehmood" userId="dddc7e8a578a7a00" providerId="LiveId" clId="{D2D368CE-3440-4A2E-81CA-E6B1FF009A78}" dt="2020-03-29T03:51:54.552" v="6551" actId="1076"/>
          <ac:spMkLst>
            <pc:docMk/>
            <pc:sldMk cId="4114044729" sldId="290"/>
            <ac:spMk id="92" creationId="{D81BEC11-49C1-4F29-A7C0-7BC63CA1DCA8}"/>
          </ac:spMkLst>
        </pc:spChg>
        <pc:spChg chg="add del mod">
          <ac:chgData name="Saim Mehmood" userId="dddc7e8a578a7a00" providerId="LiveId" clId="{D2D368CE-3440-4A2E-81CA-E6B1FF009A78}" dt="2020-03-29T03:53:18.536" v="6554" actId="478"/>
          <ac:spMkLst>
            <pc:docMk/>
            <pc:sldMk cId="4114044729" sldId="290"/>
            <ac:spMk id="95" creationId="{DF1578E2-5747-42F5-864E-80A7692DF727}"/>
          </ac:spMkLst>
        </pc:spChg>
        <pc:spChg chg="add mod">
          <ac:chgData name="Saim Mehmood" userId="dddc7e8a578a7a00" providerId="LiveId" clId="{D2D368CE-3440-4A2E-81CA-E6B1FF009A78}" dt="2020-03-29T03:54:24.011" v="6560" actId="1076"/>
          <ac:spMkLst>
            <pc:docMk/>
            <pc:sldMk cId="4114044729" sldId="290"/>
            <ac:spMk id="96" creationId="{378DF850-034B-4B07-9E59-9C106B396B66}"/>
          </ac:spMkLst>
        </pc:spChg>
        <pc:spChg chg="add mod">
          <ac:chgData name="Saim Mehmood" userId="dddc7e8a578a7a00" providerId="LiveId" clId="{D2D368CE-3440-4A2E-81CA-E6B1FF009A78}" dt="2020-03-29T03:54:24.011" v="6560" actId="1076"/>
          <ac:spMkLst>
            <pc:docMk/>
            <pc:sldMk cId="4114044729" sldId="290"/>
            <ac:spMk id="99" creationId="{26331ACA-72EA-4182-B785-17092A846153}"/>
          </ac:spMkLst>
        </pc:spChg>
        <pc:spChg chg="add mod">
          <ac:chgData name="Saim Mehmood" userId="dddc7e8a578a7a00" providerId="LiveId" clId="{D2D368CE-3440-4A2E-81CA-E6B1FF009A78}" dt="2020-03-29T03:54:24.011" v="6560" actId="1076"/>
          <ac:spMkLst>
            <pc:docMk/>
            <pc:sldMk cId="4114044729" sldId="290"/>
            <ac:spMk id="100" creationId="{AAFC04A6-7392-4677-95DC-0F9E6EF28C44}"/>
          </ac:spMkLst>
        </pc:spChg>
        <pc:spChg chg="add mod">
          <ac:chgData name="Saim Mehmood" userId="dddc7e8a578a7a00" providerId="LiveId" clId="{D2D368CE-3440-4A2E-81CA-E6B1FF009A78}" dt="2020-03-29T03:54:24.011" v="6560" actId="1076"/>
          <ac:spMkLst>
            <pc:docMk/>
            <pc:sldMk cId="4114044729" sldId="290"/>
            <ac:spMk id="102" creationId="{04E09F19-67F4-4DD0-90B2-0923D18778FB}"/>
          </ac:spMkLst>
        </pc:spChg>
        <pc:spChg chg="add mod">
          <ac:chgData name="Saim Mehmood" userId="dddc7e8a578a7a00" providerId="LiveId" clId="{D2D368CE-3440-4A2E-81CA-E6B1FF009A78}" dt="2020-03-29T03:54:24.011" v="6560" actId="1076"/>
          <ac:spMkLst>
            <pc:docMk/>
            <pc:sldMk cId="4114044729" sldId="290"/>
            <ac:spMk id="103" creationId="{95622E6A-781E-42BD-82AE-B42C7479F4BC}"/>
          </ac:spMkLst>
        </pc:spChg>
        <pc:spChg chg="add mod">
          <ac:chgData name="Saim Mehmood" userId="dddc7e8a578a7a00" providerId="LiveId" clId="{D2D368CE-3440-4A2E-81CA-E6B1FF009A78}" dt="2020-03-29T03:54:24.011" v="6560" actId="1076"/>
          <ac:spMkLst>
            <pc:docMk/>
            <pc:sldMk cId="4114044729" sldId="290"/>
            <ac:spMk id="104" creationId="{457601EC-8A1A-4C30-B795-E62C28839B3F}"/>
          </ac:spMkLst>
        </pc:spChg>
        <pc:spChg chg="add mod">
          <ac:chgData name="Saim Mehmood" userId="dddc7e8a578a7a00" providerId="LiveId" clId="{D2D368CE-3440-4A2E-81CA-E6B1FF009A78}" dt="2020-03-29T03:54:24.011" v="6560" actId="1076"/>
          <ac:spMkLst>
            <pc:docMk/>
            <pc:sldMk cId="4114044729" sldId="290"/>
            <ac:spMk id="105" creationId="{6500F954-B85A-4A27-A506-A1A78AE2A59B}"/>
          </ac:spMkLst>
        </pc:spChg>
        <pc:spChg chg="add mod">
          <ac:chgData name="Saim Mehmood" userId="dddc7e8a578a7a00" providerId="LiveId" clId="{D2D368CE-3440-4A2E-81CA-E6B1FF009A78}" dt="2020-03-29T06:00:32.842" v="6578" actId="1076"/>
          <ac:spMkLst>
            <pc:docMk/>
            <pc:sldMk cId="4114044729" sldId="290"/>
            <ac:spMk id="106" creationId="{1BEE4E6D-4B7D-4D97-86A3-135BE8721D93}"/>
          </ac:spMkLst>
        </pc:spChg>
        <pc:picChg chg="add del">
          <ac:chgData name="Saim Mehmood" userId="dddc7e8a578a7a00" providerId="LiveId" clId="{D2D368CE-3440-4A2E-81CA-E6B1FF009A78}" dt="2020-03-24T19:50:18.433" v="846" actId="478"/>
          <ac:picMkLst>
            <pc:docMk/>
            <pc:sldMk cId="4114044729" sldId="290"/>
            <ac:picMk id="4" creationId="{7C2882B9-A46A-4455-A97A-DB30D709F212}"/>
          </ac:picMkLst>
        </pc:picChg>
        <pc:cxnChg chg="add mod">
          <ac:chgData name="Saim Mehmood" userId="dddc7e8a578a7a00" providerId="LiveId" clId="{D2D368CE-3440-4A2E-81CA-E6B1FF009A78}" dt="2020-03-29T03:51:54.552" v="6551" actId="1076"/>
          <ac:cxnSpMkLst>
            <pc:docMk/>
            <pc:sldMk cId="4114044729" sldId="290"/>
            <ac:cxnSpMk id="5" creationId="{15EBCAF7-7A35-416D-85FE-E098F0B0B627}"/>
          </ac:cxnSpMkLst>
        </pc:cxnChg>
        <pc:cxnChg chg="add mod">
          <ac:chgData name="Saim Mehmood" userId="dddc7e8a578a7a00" providerId="LiveId" clId="{D2D368CE-3440-4A2E-81CA-E6B1FF009A78}" dt="2020-03-29T03:51:54.552" v="6551" actId="1076"/>
          <ac:cxnSpMkLst>
            <pc:docMk/>
            <pc:sldMk cId="4114044729" sldId="290"/>
            <ac:cxnSpMk id="6" creationId="{FDF3F293-38E3-4E44-BD53-2A8110AB8508}"/>
          </ac:cxnSpMkLst>
        </pc:cxnChg>
        <pc:cxnChg chg="add mod">
          <ac:chgData name="Saim Mehmood" userId="dddc7e8a578a7a00" providerId="LiveId" clId="{D2D368CE-3440-4A2E-81CA-E6B1FF009A78}" dt="2020-03-29T03:51:54.552" v="6551" actId="1076"/>
          <ac:cxnSpMkLst>
            <pc:docMk/>
            <pc:sldMk cId="4114044729" sldId="290"/>
            <ac:cxnSpMk id="7" creationId="{C559CBF6-34DF-41C2-B27D-4FF07EFDA0F1}"/>
          </ac:cxnSpMkLst>
        </pc:cxnChg>
        <pc:cxnChg chg="add mod">
          <ac:chgData name="Saim Mehmood" userId="dddc7e8a578a7a00" providerId="LiveId" clId="{D2D368CE-3440-4A2E-81CA-E6B1FF009A78}" dt="2020-03-29T03:51:54.552" v="6551" actId="1076"/>
          <ac:cxnSpMkLst>
            <pc:docMk/>
            <pc:sldMk cId="4114044729" sldId="290"/>
            <ac:cxnSpMk id="13" creationId="{2D8C0CFD-545A-4301-BB74-CE830BF7C97A}"/>
          </ac:cxnSpMkLst>
        </pc:cxnChg>
        <pc:cxnChg chg="add mod">
          <ac:chgData name="Saim Mehmood" userId="dddc7e8a578a7a00" providerId="LiveId" clId="{D2D368CE-3440-4A2E-81CA-E6B1FF009A78}" dt="2020-03-29T03:51:54.552" v="6551" actId="1076"/>
          <ac:cxnSpMkLst>
            <pc:docMk/>
            <pc:sldMk cId="4114044729" sldId="290"/>
            <ac:cxnSpMk id="14" creationId="{F5D0D4EE-6E35-4A9E-9E6E-9C1FD4BA03C5}"/>
          </ac:cxnSpMkLst>
        </pc:cxnChg>
        <pc:cxnChg chg="add mod">
          <ac:chgData name="Saim Mehmood" userId="dddc7e8a578a7a00" providerId="LiveId" clId="{D2D368CE-3440-4A2E-81CA-E6B1FF009A78}" dt="2020-03-29T03:51:54.552" v="6551" actId="1076"/>
          <ac:cxnSpMkLst>
            <pc:docMk/>
            <pc:sldMk cId="4114044729" sldId="290"/>
            <ac:cxnSpMk id="15" creationId="{5D5C779D-DAC8-478D-8D93-AF8C9A081989}"/>
          </ac:cxnSpMkLst>
        </pc:cxnChg>
        <pc:cxnChg chg="add mod">
          <ac:chgData name="Saim Mehmood" userId="dddc7e8a578a7a00" providerId="LiveId" clId="{D2D368CE-3440-4A2E-81CA-E6B1FF009A78}" dt="2020-03-29T03:51:54.552" v="6551" actId="1076"/>
          <ac:cxnSpMkLst>
            <pc:docMk/>
            <pc:sldMk cId="4114044729" sldId="290"/>
            <ac:cxnSpMk id="20" creationId="{0575EED6-AEED-411A-9BC5-65BB758AFE44}"/>
          </ac:cxnSpMkLst>
        </pc:cxnChg>
        <pc:cxnChg chg="add mod">
          <ac:chgData name="Saim Mehmood" userId="dddc7e8a578a7a00" providerId="LiveId" clId="{D2D368CE-3440-4A2E-81CA-E6B1FF009A78}" dt="2020-03-29T03:51:54.552" v="6551" actId="1076"/>
          <ac:cxnSpMkLst>
            <pc:docMk/>
            <pc:sldMk cId="4114044729" sldId="290"/>
            <ac:cxnSpMk id="21" creationId="{369FA5B5-838C-49BF-95B2-3B6213E46A41}"/>
          </ac:cxnSpMkLst>
        </pc:cxnChg>
        <pc:cxnChg chg="add mod">
          <ac:chgData name="Saim Mehmood" userId="dddc7e8a578a7a00" providerId="LiveId" clId="{D2D368CE-3440-4A2E-81CA-E6B1FF009A78}" dt="2020-03-29T03:51:54.552" v="6551" actId="1076"/>
          <ac:cxnSpMkLst>
            <pc:docMk/>
            <pc:sldMk cId="4114044729" sldId="290"/>
            <ac:cxnSpMk id="22" creationId="{D5E77CBF-A5D4-4837-8FBB-533365408C76}"/>
          </ac:cxnSpMkLst>
        </pc:cxnChg>
        <pc:cxnChg chg="add mod">
          <ac:chgData name="Saim Mehmood" userId="dddc7e8a578a7a00" providerId="LiveId" clId="{D2D368CE-3440-4A2E-81CA-E6B1FF009A78}" dt="2020-03-29T03:51:54.552" v="6551" actId="1076"/>
          <ac:cxnSpMkLst>
            <pc:docMk/>
            <pc:sldMk cId="4114044729" sldId="290"/>
            <ac:cxnSpMk id="23" creationId="{DC7D1FFE-56D9-447E-A697-36375F31E493}"/>
          </ac:cxnSpMkLst>
        </pc:cxnChg>
        <pc:cxnChg chg="add mod">
          <ac:chgData name="Saim Mehmood" userId="dddc7e8a578a7a00" providerId="LiveId" clId="{D2D368CE-3440-4A2E-81CA-E6B1FF009A78}" dt="2020-03-29T03:51:54.552" v="6551" actId="1076"/>
          <ac:cxnSpMkLst>
            <pc:docMk/>
            <pc:sldMk cId="4114044729" sldId="290"/>
            <ac:cxnSpMk id="24" creationId="{332C4AE9-6853-4EA2-8EA0-DDB5B24F3FE6}"/>
          </ac:cxnSpMkLst>
        </pc:cxnChg>
        <pc:cxnChg chg="add mod">
          <ac:chgData name="Saim Mehmood" userId="dddc7e8a578a7a00" providerId="LiveId" clId="{D2D368CE-3440-4A2E-81CA-E6B1FF009A78}" dt="2020-03-29T03:51:54.552" v="6551" actId="1076"/>
          <ac:cxnSpMkLst>
            <pc:docMk/>
            <pc:sldMk cId="4114044729" sldId="290"/>
            <ac:cxnSpMk id="25" creationId="{26411283-9245-4471-BCE7-43C1054BD5FE}"/>
          </ac:cxnSpMkLst>
        </pc:cxnChg>
        <pc:cxnChg chg="add mod">
          <ac:chgData name="Saim Mehmood" userId="dddc7e8a578a7a00" providerId="LiveId" clId="{D2D368CE-3440-4A2E-81CA-E6B1FF009A78}" dt="2020-03-29T03:51:54.552" v="6551" actId="1076"/>
          <ac:cxnSpMkLst>
            <pc:docMk/>
            <pc:sldMk cId="4114044729" sldId="290"/>
            <ac:cxnSpMk id="26" creationId="{08FA67CC-7881-4775-8F17-1DFAC98E3E29}"/>
          </ac:cxnSpMkLst>
        </pc:cxnChg>
        <pc:cxnChg chg="add mod">
          <ac:chgData name="Saim Mehmood" userId="dddc7e8a578a7a00" providerId="LiveId" clId="{D2D368CE-3440-4A2E-81CA-E6B1FF009A78}" dt="2020-03-29T03:51:54.552" v="6551" actId="1076"/>
          <ac:cxnSpMkLst>
            <pc:docMk/>
            <pc:sldMk cId="4114044729" sldId="290"/>
            <ac:cxnSpMk id="31" creationId="{E0723CA3-1292-4B4E-9DF2-413A37A21939}"/>
          </ac:cxnSpMkLst>
        </pc:cxnChg>
        <pc:cxnChg chg="add mod">
          <ac:chgData name="Saim Mehmood" userId="dddc7e8a578a7a00" providerId="LiveId" clId="{D2D368CE-3440-4A2E-81CA-E6B1FF009A78}" dt="2020-03-29T03:51:54.552" v="6551" actId="1076"/>
          <ac:cxnSpMkLst>
            <pc:docMk/>
            <pc:sldMk cId="4114044729" sldId="290"/>
            <ac:cxnSpMk id="32" creationId="{77FADAB2-244E-40C2-9E86-4F458B43B927}"/>
          </ac:cxnSpMkLst>
        </pc:cxnChg>
        <pc:cxnChg chg="add mod">
          <ac:chgData name="Saim Mehmood" userId="dddc7e8a578a7a00" providerId="LiveId" clId="{D2D368CE-3440-4A2E-81CA-E6B1FF009A78}" dt="2020-03-29T03:51:54.552" v="6551" actId="1076"/>
          <ac:cxnSpMkLst>
            <pc:docMk/>
            <pc:sldMk cId="4114044729" sldId="290"/>
            <ac:cxnSpMk id="33" creationId="{16042F19-40EC-4F2A-9DC6-80FB90B29F99}"/>
          </ac:cxnSpMkLst>
        </pc:cxnChg>
        <pc:cxnChg chg="add mod">
          <ac:chgData name="Saim Mehmood" userId="dddc7e8a578a7a00" providerId="LiveId" clId="{D2D368CE-3440-4A2E-81CA-E6B1FF009A78}" dt="2020-03-29T03:51:54.552" v="6551" actId="1076"/>
          <ac:cxnSpMkLst>
            <pc:docMk/>
            <pc:sldMk cId="4114044729" sldId="290"/>
            <ac:cxnSpMk id="34" creationId="{69C86D38-7464-46CC-90AB-A81E3DAB1AE4}"/>
          </ac:cxnSpMkLst>
        </pc:cxnChg>
        <pc:cxnChg chg="add mod">
          <ac:chgData name="Saim Mehmood" userId="dddc7e8a578a7a00" providerId="LiveId" clId="{D2D368CE-3440-4A2E-81CA-E6B1FF009A78}" dt="2020-03-29T03:51:54.552" v="6551" actId="1076"/>
          <ac:cxnSpMkLst>
            <pc:docMk/>
            <pc:sldMk cId="4114044729" sldId="290"/>
            <ac:cxnSpMk id="35" creationId="{83FF7E21-E86B-4FF1-9E01-60FC0FA26E31}"/>
          </ac:cxnSpMkLst>
        </pc:cxnChg>
        <pc:cxnChg chg="add mod">
          <ac:chgData name="Saim Mehmood" userId="dddc7e8a578a7a00" providerId="LiveId" clId="{D2D368CE-3440-4A2E-81CA-E6B1FF009A78}" dt="2020-03-29T03:51:54.552" v="6551" actId="1076"/>
          <ac:cxnSpMkLst>
            <pc:docMk/>
            <pc:sldMk cId="4114044729" sldId="290"/>
            <ac:cxnSpMk id="36" creationId="{7BB7AC84-B53A-49CA-8133-E3F6C9204783}"/>
          </ac:cxnSpMkLst>
        </pc:cxnChg>
        <pc:cxnChg chg="add mod">
          <ac:chgData name="Saim Mehmood" userId="dddc7e8a578a7a00" providerId="LiveId" clId="{D2D368CE-3440-4A2E-81CA-E6B1FF009A78}" dt="2020-03-29T03:51:54.552" v="6551" actId="1076"/>
          <ac:cxnSpMkLst>
            <pc:docMk/>
            <pc:sldMk cId="4114044729" sldId="290"/>
            <ac:cxnSpMk id="37" creationId="{7B357FE3-5BDB-436F-A2E2-936E8C42705C}"/>
          </ac:cxnSpMkLst>
        </pc:cxnChg>
        <pc:cxnChg chg="add mod">
          <ac:chgData name="Saim Mehmood" userId="dddc7e8a578a7a00" providerId="LiveId" clId="{D2D368CE-3440-4A2E-81CA-E6B1FF009A78}" dt="2020-03-29T03:51:54.552" v="6551" actId="1076"/>
          <ac:cxnSpMkLst>
            <pc:docMk/>
            <pc:sldMk cId="4114044729" sldId="290"/>
            <ac:cxnSpMk id="42" creationId="{A9F187EC-E326-46D6-8FA0-FF5D992F8690}"/>
          </ac:cxnSpMkLst>
        </pc:cxnChg>
        <pc:cxnChg chg="add mod">
          <ac:chgData name="Saim Mehmood" userId="dddc7e8a578a7a00" providerId="LiveId" clId="{D2D368CE-3440-4A2E-81CA-E6B1FF009A78}" dt="2020-03-29T03:51:54.552" v="6551" actId="1076"/>
          <ac:cxnSpMkLst>
            <pc:docMk/>
            <pc:sldMk cId="4114044729" sldId="290"/>
            <ac:cxnSpMk id="43" creationId="{5BF53119-F82E-4267-8307-9ECF490A63D3}"/>
          </ac:cxnSpMkLst>
        </pc:cxnChg>
        <pc:cxnChg chg="add mod">
          <ac:chgData name="Saim Mehmood" userId="dddc7e8a578a7a00" providerId="LiveId" clId="{D2D368CE-3440-4A2E-81CA-E6B1FF009A78}" dt="2020-03-29T03:51:54.552" v="6551" actId="1076"/>
          <ac:cxnSpMkLst>
            <pc:docMk/>
            <pc:sldMk cId="4114044729" sldId="290"/>
            <ac:cxnSpMk id="44" creationId="{96389810-88C5-41BE-913F-D7EC71ACA82A}"/>
          </ac:cxnSpMkLst>
        </pc:cxnChg>
        <pc:cxnChg chg="add mod">
          <ac:chgData name="Saim Mehmood" userId="dddc7e8a578a7a00" providerId="LiveId" clId="{D2D368CE-3440-4A2E-81CA-E6B1FF009A78}" dt="2020-03-29T03:51:54.552" v="6551" actId="1076"/>
          <ac:cxnSpMkLst>
            <pc:docMk/>
            <pc:sldMk cId="4114044729" sldId="290"/>
            <ac:cxnSpMk id="45" creationId="{EA9A44E4-286B-4877-B341-07E4CAA8DCAD}"/>
          </ac:cxnSpMkLst>
        </pc:cxnChg>
        <pc:cxnChg chg="add mod">
          <ac:chgData name="Saim Mehmood" userId="dddc7e8a578a7a00" providerId="LiveId" clId="{D2D368CE-3440-4A2E-81CA-E6B1FF009A78}" dt="2020-03-29T03:51:54.552" v="6551" actId="1076"/>
          <ac:cxnSpMkLst>
            <pc:docMk/>
            <pc:sldMk cId="4114044729" sldId="290"/>
            <ac:cxnSpMk id="46" creationId="{B3AA21A6-C1A3-4245-A205-0D360098848F}"/>
          </ac:cxnSpMkLst>
        </pc:cxnChg>
        <pc:cxnChg chg="add mod">
          <ac:chgData name="Saim Mehmood" userId="dddc7e8a578a7a00" providerId="LiveId" clId="{D2D368CE-3440-4A2E-81CA-E6B1FF009A78}" dt="2020-03-29T03:51:54.552" v="6551" actId="1076"/>
          <ac:cxnSpMkLst>
            <pc:docMk/>
            <pc:sldMk cId="4114044729" sldId="290"/>
            <ac:cxnSpMk id="47" creationId="{A1969FF1-9809-410D-A196-85F5BD33C63E}"/>
          </ac:cxnSpMkLst>
        </pc:cxnChg>
        <pc:cxnChg chg="add mod">
          <ac:chgData name="Saim Mehmood" userId="dddc7e8a578a7a00" providerId="LiveId" clId="{D2D368CE-3440-4A2E-81CA-E6B1FF009A78}" dt="2020-03-29T03:51:54.552" v="6551" actId="1076"/>
          <ac:cxnSpMkLst>
            <pc:docMk/>
            <pc:sldMk cId="4114044729" sldId="290"/>
            <ac:cxnSpMk id="48" creationId="{6069D564-1F59-49FC-9BF1-1E8A31B700C8}"/>
          </ac:cxnSpMkLst>
        </pc:cxnChg>
        <pc:cxnChg chg="add mod">
          <ac:chgData name="Saim Mehmood" userId="dddc7e8a578a7a00" providerId="LiveId" clId="{D2D368CE-3440-4A2E-81CA-E6B1FF009A78}" dt="2020-03-29T03:51:54.552" v="6551" actId="1076"/>
          <ac:cxnSpMkLst>
            <pc:docMk/>
            <pc:sldMk cId="4114044729" sldId="290"/>
            <ac:cxnSpMk id="50" creationId="{9A5E2B5D-F364-4017-BBFB-A563E6F0E7DB}"/>
          </ac:cxnSpMkLst>
        </pc:cxnChg>
        <pc:cxnChg chg="add mod">
          <ac:chgData name="Saim Mehmood" userId="dddc7e8a578a7a00" providerId="LiveId" clId="{D2D368CE-3440-4A2E-81CA-E6B1FF009A78}" dt="2020-03-29T03:51:54.552" v="6551" actId="1076"/>
          <ac:cxnSpMkLst>
            <pc:docMk/>
            <pc:sldMk cId="4114044729" sldId="290"/>
            <ac:cxnSpMk id="52" creationId="{88614D55-2FAB-494D-AA82-AD730AF1BCB2}"/>
          </ac:cxnSpMkLst>
        </pc:cxnChg>
        <pc:cxnChg chg="add mod">
          <ac:chgData name="Saim Mehmood" userId="dddc7e8a578a7a00" providerId="LiveId" clId="{D2D368CE-3440-4A2E-81CA-E6B1FF009A78}" dt="2020-03-29T03:51:54.552" v="6551" actId="1076"/>
          <ac:cxnSpMkLst>
            <pc:docMk/>
            <pc:sldMk cId="4114044729" sldId="290"/>
            <ac:cxnSpMk id="54" creationId="{F00EB865-2E62-4C5F-93FB-649A8D7B6383}"/>
          </ac:cxnSpMkLst>
        </pc:cxnChg>
        <pc:cxnChg chg="add mod">
          <ac:chgData name="Saim Mehmood" userId="dddc7e8a578a7a00" providerId="LiveId" clId="{D2D368CE-3440-4A2E-81CA-E6B1FF009A78}" dt="2020-03-29T03:51:54.552" v="6551" actId="1076"/>
          <ac:cxnSpMkLst>
            <pc:docMk/>
            <pc:sldMk cId="4114044729" sldId="290"/>
            <ac:cxnSpMk id="56" creationId="{C56EBD1F-FED5-4142-AD91-B9486D833584}"/>
          </ac:cxnSpMkLst>
        </pc:cxnChg>
        <pc:cxnChg chg="add mod">
          <ac:chgData name="Saim Mehmood" userId="dddc7e8a578a7a00" providerId="LiveId" clId="{D2D368CE-3440-4A2E-81CA-E6B1FF009A78}" dt="2020-03-29T03:51:54.552" v="6551" actId="1076"/>
          <ac:cxnSpMkLst>
            <pc:docMk/>
            <pc:sldMk cId="4114044729" sldId="290"/>
            <ac:cxnSpMk id="59" creationId="{DCB6DDE1-3E45-472B-9818-2595946B5574}"/>
          </ac:cxnSpMkLst>
        </pc:cxnChg>
        <pc:cxnChg chg="add mod">
          <ac:chgData name="Saim Mehmood" userId="dddc7e8a578a7a00" providerId="LiveId" clId="{D2D368CE-3440-4A2E-81CA-E6B1FF009A78}" dt="2020-03-29T03:51:54.552" v="6551" actId="1076"/>
          <ac:cxnSpMkLst>
            <pc:docMk/>
            <pc:sldMk cId="4114044729" sldId="290"/>
            <ac:cxnSpMk id="61" creationId="{32F5BC83-C067-433B-8C82-5297BB1D4338}"/>
          </ac:cxnSpMkLst>
        </pc:cxnChg>
        <pc:cxnChg chg="add del mod">
          <ac:chgData name="Saim Mehmood" userId="dddc7e8a578a7a00" providerId="LiveId" clId="{D2D368CE-3440-4A2E-81CA-E6B1FF009A78}" dt="2020-03-27T00:41:34.933" v="5402" actId="478"/>
          <ac:cxnSpMkLst>
            <pc:docMk/>
            <pc:sldMk cId="4114044729" sldId="290"/>
            <ac:cxnSpMk id="62" creationId="{279CECA2-230F-4262-B2DE-5EEEDAD38E92}"/>
          </ac:cxnSpMkLst>
        </pc:cxnChg>
        <pc:cxnChg chg="add mod">
          <ac:chgData name="Saim Mehmood" userId="dddc7e8a578a7a00" providerId="LiveId" clId="{D2D368CE-3440-4A2E-81CA-E6B1FF009A78}" dt="2020-03-29T03:51:54.552" v="6551" actId="1076"/>
          <ac:cxnSpMkLst>
            <pc:docMk/>
            <pc:sldMk cId="4114044729" sldId="290"/>
            <ac:cxnSpMk id="64" creationId="{1C6F18F3-F034-4E19-A82C-6348443C6DAA}"/>
          </ac:cxnSpMkLst>
        </pc:cxnChg>
        <pc:cxnChg chg="add mod">
          <ac:chgData name="Saim Mehmood" userId="dddc7e8a578a7a00" providerId="LiveId" clId="{D2D368CE-3440-4A2E-81CA-E6B1FF009A78}" dt="2020-03-29T03:51:54.552" v="6551" actId="1076"/>
          <ac:cxnSpMkLst>
            <pc:docMk/>
            <pc:sldMk cId="4114044729" sldId="290"/>
            <ac:cxnSpMk id="65" creationId="{ED27FC62-9332-4792-B557-7EFEBF08120F}"/>
          </ac:cxnSpMkLst>
        </pc:cxnChg>
        <pc:cxnChg chg="add mod">
          <ac:chgData name="Saim Mehmood" userId="dddc7e8a578a7a00" providerId="LiveId" clId="{D2D368CE-3440-4A2E-81CA-E6B1FF009A78}" dt="2020-03-29T03:51:54.552" v="6551" actId="1076"/>
          <ac:cxnSpMkLst>
            <pc:docMk/>
            <pc:sldMk cId="4114044729" sldId="290"/>
            <ac:cxnSpMk id="67" creationId="{0304622D-E184-4B9A-BB89-F87FB4293B91}"/>
          </ac:cxnSpMkLst>
        </pc:cxnChg>
        <pc:cxnChg chg="add mod">
          <ac:chgData name="Saim Mehmood" userId="dddc7e8a578a7a00" providerId="LiveId" clId="{D2D368CE-3440-4A2E-81CA-E6B1FF009A78}" dt="2020-03-29T03:51:54.552" v="6551" actId="1076"/>
          <ac:cxnSpMkLst>
            <pc:docMk/>
            <pc:sldMk cId="4114044729" sldId="290"/>
            <ac:cxnSpMk id="78" creationId="{FF369AE7-FC43-48B2-ACDA-87C5615E11FB}"/>
          </ac:cxnSpMkLst>
        </pc:cxnChg>
        <pc:cxnChg chg="add mod">
          <ac:chgData name="Saim Mehmood" userId="dddc7e8a578a7a00" providerId="LiveId" clId="{D2D368CE-3440-4A2E-81CA-E6B1FF009A78}" dt="2020-03-29T03:51:54.552" v="6551" actId="1076"/>
          <ac:cxnSpMkLst>
            <pc:docMk/>
            <pc:sldMk cId="4114044729" sldId="290"/>
            <ac:cxnSpMk id="87" creationId="{47C784B5-7F3C-466C-AC8B-7B0197A6A437}"/>
          </ac:cxnSpMkLst>
        </pc:cxnChg>
        <pc:cxnChg chg="add mod">
          <ac:chgData name="Saim Mehmood" userId="dddc7e8a578a7a00" providerId="LiveId" clId="{D2D368CE-3440-4A2E-81CA-E6B1FF009A78}" dt="2020-03-29T03:51:54.552" v="6551" actId="1076"/>
          <ac:cxnSpMkLst>
            <pc:docMk/>
            <pc:sldMk cId="4114044729" sldId="290"/>
            <ac:cxnSpMk id="89" creationId="{C61A9BB7-8BD6-4FBA-B983-9135DCDC9241}"/>
          </ac:cxnSpMkLst>
        </pc:cxnChg>
        <pc:cxnChg chg="add mod">
          <ac:chgData name="Saim Mehmood" userId="dddc7e8a578a7a00" providerId="LiveId" clId="{D2D368CE-3440-4A2E-81CA-E6B1FF009A78}" dt="2020-03-29T03:51:54.552" v="6551" actId="1076"/>
          <ac:cxnSpMkLst>
            <pc:docMk/>
            <pc:sldMk cId="4114044729" sldId="290"/>
            <ac:cxnSpMk id="90" creationId="{CAA12D0E-373D-415F-ADA5-348346049B86}"/>
          </ac:cxnSpMkLst>
        </pc:cxnChg>
        <pc:cxnChg chg="add del">
          <ac:chgData name="Saim Mehmood" userId="dddc7e8a578a7a00" providerId="LiveId" clId="{D2D368CE-3440-4A2E-81CA-E6B1FF009A78}" dt="2020-03-27T00:49:14.790" v="5438" actId="478"/>
          <ac:cxnSpMkLst>
            <pc:docMk/>
            <pc:sldMk cId="4114044729" sldId="290"/>
            <ac:cxnSpMk id="91" creationId="{917571ED-AD19-42B4-BF7A-2588B16D7E02}"/>
          </ac:cxnSpMkLst>
        </pc:cxnChg>
        <pc:cxnChg chg="add mod">
          <ac:chgData name="Saim Mehmood" userId="dddc7e8a578a7a00" providerId="LiveId" clId="{D2D368CE-3440-4A2E-81CA-E6B1FF009A78}" dt="2020-03-29T03:51:54.552" v="6551" actId="1076"/>
          <ac:cxnSpMkLst>
            <pc:docMk/>
            <pc:sldMk cId="4114044729" sldId="290"/>
            <ac:cxnSpMk id="93" creationId="{B9F6E05C-0A7F-4D8A-8736-5FE07215E0FD}"/>
          </ac:cxnSpMkLst>
        </pc:cxnChg>
        <pc:cxnChg chg="add mod">
          <ac:chgData name="Saim Mehmood" userId="dddc7e8a578a7a00" providerId="LiveId" clId="{D2D368CE-3440-4A2E-81CA-E6B1FF009A78}" dt="2020-03-29T03:51:54.552" v="6551" actId="1076"/>
          <ac:cxnSpMkLst>
            <pc:docMk/>
            <pc:sldMk cId="4114044729" sldId="290"/>
            <ac:cxnSpMk id="94" creationId="{DC618C75-1475-48E4-945F-95CF58E3A45B}"/>
          </ac:cxnSpMkLst>
        </pc:cxnChg>
        <pc:cxnChg chg="add mod">
          <ac:chgData name="Saim Mehmood" userId="dddc7e8a578a7a00" providerId="LiveId" clId="{D2D368CE-3440-4A2E-81CA-E6B1FF009A78}" dt="2020-03-29T03:51:54.552" v="6551" actId="1076"/>
          <ac:cxnSpMkLst>
            <pc:docMk/>
            <pc:sldMk cId="4114044729" sldId="290"/>
            <ac:cxnSpMk id="97" creationId="{C03625A1-9806-46FA-9EEC-BECC7FEDB292}"/>
          </ac:cxnSpMkLst>
        </pc:cxnChg>
        <pc:cxnChg chg="add mod">
          <ac:chgData name="Saim Mehmood" userId="dddc7e8a578a7a00" providerId="LiveId" clId="{D2D368CE-3440-4A2E-81CA-E6B1FF009A78}" dt="2020-03-29T03:51:54.552" v="6551" actId="1076"/>
          <ac:cxnSpMkLst>
            <pc:docMk/>
            <pc:sldMk cId="4114044729" sldId="290"/>
            <ac:cxnSpMk id="98" creationId="{9FDEB630-BA4B-447C-955F-D6932879D69C}"/>
          </ac:cxnSpMkLst>
        </pc:cxnChg>
        <pc:cxnChg chg="add mod">
          <ac:chgData name="Saim Mehmood" userId="dddc7e8a578a7a00" providerId="LiveId" clId="{D2D368CE-3440-4A2E-81CA-E6B1FF009A78}" dt="2020-03-29T03:51:54.552" v="6551" actId="1076"/>
          <ac:cxnSpMkLst>
            <pc:docMk/>
            <pc:sldMk cId="4114044729" sldId="290"/>
            <ac:cxnSpMk id="101" creationId="{6A713E88-12CB-409B-BFA7-6BA2E3E02DFD}"/>
          </ac:cxnSpMkLst>
        </pc:cxnChg>
      </pc:sldChg>
      <pc:sldChg chg="addSp delSp modSp add modAnim modNotesTx">
        <pc:chgData name="Saim Mehmood" userId="dddc7e8a578a7a00" providerId="LiveId" clId="{D2D368CE-3440-4A2E-81CA-E6B1FF009A78}" dt="2020-03-29T03:54:05.370" v="6558" actId="1037"/>
        <pc:sldMkLst>
          <pc:docMk/>
          <pc:sldMk cId="234294578" sldId="291"/>
        </pc:sldMkLst>
        <pc:spChg chg="mod">
          <ac:chgData name="Saim Mehmood" userId="dddc7e8a578a7a00" providerId="LiveId" clId="{D2D368CE-3440-4A2E-81CA-E6B1FF009A78}" dt="2020-03-28T15:58:59.324" v="6425" actId="1076"/>
          <ac:spMkLst>
            <pc:docMk/>
            <pc:sldMk cId="234294578" sldId="291"/>
            <ac:spMk id="2" creationId="{C1E2D00E-4E03-48BD-8C49-9EEE5109BC03}"/>
          </ac:spMkLst>
        </pc:spChg>
        <pc:spChg chg="del">
          <ac:chgData name="Saim Mehmood" userId="dddc7e8a578a7a00" providerId="LiveId" clId="{D2D368CE-3440-4A2E-81CA-E6B1FF009A78}" dt="2020-03-24T20:37:15.297" v="900" actId="478"/>
          <ac:spMkLst>
            <pc:docMk/>
            <pc:sldMk cId="234294578" sldId="291"/>
            <ac:spMk id="3" creationId="{22E9D911-3B1C-4C76-9AF5-548499D2A965}"/>
          </ac:spMkLst>
        </pc:spChg>
        <pc:spChg chg="add mod">
          <ac:chgData name="Saim Mehmood" userId="dddc7e8a578a7a00" providerId="LiveId" clId="{D2D368CE-3440-4A2E-81CA-E6B1FF009A78}" dt="2020-03-28T15:59:09.869" v="6426" actId="1076"/>
          <ac:spMkLst>
            <pc:docMk/>
            <pc:sldMk cId="234294578" sldId="291"/>
            <ac:spMk id="4" creationId="{33F43B95-4D7C-4CD3-9DC0-731D932FF16D}"/>
          </ac:spMkLst>
        </pc:spChg>
        <pc:spChg chg="add mod">
          <ac:chgData name="Saim Mehmood" userId="dddc7e8a578a7a00" providerId="LiveId" clId="{D2D368CE-3440-4A2E-81CA-E6B1FF009A78}" dt="2020-03-29T03:54:05.370" v="6558" actId="1037"/>
          <ac:spMkLst>
            <pc:docMk/>
            <pc:sldMk cId="234294578" sldId="291"/>
            <ac:spMk id="5" creationId="{8929F3C4-9985-4695-AF90-E95B93884A21}"/>
          </ac:spMkLst>
        </pc:spChg>
        <pc:spChg chg="add mod">
          <ac:chgData name="Saim Mehmood" userId="dddc7e8a578a7a00" providerId="LiveId" clId="{D2D368CE-3440-4A2E-81CA-E6B1FF009A78}" dt="2020-03-28T15:59:09.869" v="6426" actId="1076"/>
          <ac:spMkLst>
            <pc:docMk/>
            <pc:sldMk cId="234294578" sldId="291"/>
            <ac:spMk id="6" creationId="{83B82163-A728-45B4-B377-D74A2FAF66DD}"/>
          </ac:spMkLst>
        </pc:spChg>
        <pc:spChg chg="add mod">
          <ac:chgData name="Saim Mehmood" userId="dddc7e8a578a7a00" providerId="LiveId" clId="{D2D368CE-3440-4A2E-81CA-E6B1FF009A78}" dt="2020-03-28T15:59:09.869" v="6426" actId="1076"/>
          <ac:spMkLst>
            <pc:docMk/>
            <pc:sldMk cId="234294578" sldId="291"/>
            <ac:spMk id="7" creationId="{BA8DF540-DAD7-4497-9F00-A17794253620}"/>
          </ac:spMkLst>
        </pc:spChg>
        <pc:spChg chg="add mod">
          <ac:chgData name="Saim Mehmood" userId="dddc7e8a578a7a00" providerId="LiveId" clId="{D2D368CE-3440-4A2E-81CA-E6B1FF009A78}" dt="2020-03-28T15:59:09.869" v="6426" actId="1076"/>
          <ac:spMkLst>
            <pc:docMk/>
            <pc:sldMk cId="234294578" sldId="291"/>
            <ac:spMk id="8" creationId="{585A81BB-BDBF-4B2F-9AAB-C814B7163FF6}"/>
          </ac:spMkLst>
        </pc:spChg>
        <pc:spChg chg="add mod">
          <ac:chgData name="Saim Mehmood" userId="dddc7e8a578a7a00" providerId="LiveId" clId="{D2D368CE-3440-4A2E-81CA-E6B1FF009A78}" dt="2020-03-28T15:59:09.869" v="6426" actId="1076"/>
          <ac:spMkLst>
            <pc:docMk/>
            <pc:sldMk cId="234294578" sldId="291"/>
            <ac:spMk id="9" creationId="{2ED68CFE-7469-4880-B7AF-5210BA2A3F97}"/>
          </ac:spMkLst>
        </pc:spChg>
        <pc:spChg chg="add mod">
          <ac:chgData name="Saim Mehmood" userId="dddc7e8a578a7a00" providerId="LiveId" clId="{D2D368CE-3440-4A2E-81CA-E6B1FF009A78}" dt="2020-03-28T15:59:09.869" v="6426" actId="1076"/>
          <ac:spMkLst>
            <pc:docMk/>
            <pc:sldMk cId="234294578" sldId="291"/>
            <ac:spMk id="10" creationId="{BDD49AE7-5EE0-4DAF-9B3B-134AE04D32CB}"/>
          </ac:spMkLst>
        </pc:spChg>
        <pc:spChg chg="add mod">
          <ac:chgData name="Saim Mehmood" userId="dddc7e8a578a7a00" providerId="LiveId" clId="{D2D368CE-3440-4A2E-81CA-E6B1FF009A78}" dt="2020-03-28T15:59:09.869" v="6426" actId="1076"/>
          <ac:spMkLst>
            <pc:docMk/>
            <pc:sldMk cId="234294578" sldId="291"/>
            <ac:spMk id="11" creationId="{D4F5F9CF-8DA4-477C-A4FA-4270AB3074F7}"/>
          </ac:spMkLst>
        </pc:spChg>
        <pc:spChg chg="add mod">
          <ac:chgData name="Saim Mehmood" userId="dddc7e8a578a7a00" providerId="LiveId" clId="{D2D368CE-3440-4A2E-81CA-E6B1FF009A78}" dt="2020-03-28T15:59:09.869" v="6426" actId="1076"/>
          <ac:spMkLst>
            <pc:docMk/>
            <pc:sldMk cId="234294578" sldId="291"/>
            <ac:spMk id="12" creationId="{A38A081B-AFF7-45B5-A3AC-6B791307C2FB}"/>
          </ac:spMkLst>
        </pc:spChg>
        <pc:spChg chg="add mod">
          <ac:chgData name="Saim Mehmood" userId="dddc7e8a578a7a00" providerId="LiveId" clId="{D2D368CE-3440-4A2E-81CA-E6B1FF009A78}" dt="2020-03-28T15:59:09.869" v="6426" actId="1076"/>
          <ac:spMkLst>
            <pc:docMk/>
            <pc:sldMk cId="234294578" sldId="291"/>
            <ac:spMk id="13" creationId="{1ECB9CEA-4E3B-4BA6-B64E-13664619B43D}"/>
          </ac:spMkLst>
        </pc:spChg>
        <pc:spChg chg="add mod">
          <ac:chgData name="Saim Mehmood" userId="dddc7e8a578a7a00" providerId="LiveId" clId="{D2D368CE-3440-4A2E-81CA-E6B1FF009A78}" dt="2020-03-28T15:59:09.869" v="6426" actId="1076"/>
          <ac:spMkLst>
            <pc:docMk/>
            <pc:sldMk cId="234294578" sldId="291"/>
            <ac:spMk id="14" creationId="{9806619B-CCD7-46CB-AD91-6FC9B152D58E}"/>
          </ac:spMkLst>
        </pc:spChg>
        <pc:spChg chg="add mod">
          <ac:chgData name="Saim Mehmood" userId="dddc7e8a578a7a00" providerId="LiveId" clId="{D2D368CE-3440-4A2E-81CA-E6B1FF009A78}" dt="2020-03-28T15:59:22.669" v="6428" actId="1076"/>
          <ac:spMkLst>
            <pc:docMk/>
            <pc:sldMk cId="234294578" sldId="291"/>
            <ac:spMk id="15" creationId="{942495CF-5552-4888-A344-8058195E6CB8}"/>
          </ac:spMkLst>
        </pc:spChg>
        <pc:spChg chg="add mod">
          <ac:chgData name="Saim Mehmood" userId="dddc7e8a578a7a00" providerId="LiveId" clId="{D2D368CE-3440-4A2E-81CA-E6B1FF009A78}" dt="2020-03-28T15:59:09.869" v="6426" actId="1076"/>
          <ac:spMkLst>
            <pc:docMk/>
            <pc:sldMk cId="234294578" sldId="291"/>
            <ac:spMk id="16" creationId="{6B68DE38-65B7-4F8E-A526-B5344D89B0EB}"/>
          </ac:spMkLst>
        </pc:spChg>
        <pc:spChg chg="add mod">
          <ac:chgData name="Saim Mehmood" userId="dddc7e8a578a7a00" providerId="LiveId" clId="{D2D368CE-3440-4A2E-81CA-E6B1FF009A78}" dt="2020-03-29T03:53:40.658" v="6555" actId="1076"/>
          <ac:spMkLst>
            <pc:docMk/>
            <pc:sldMk cId="234294578" sldId="291"/>
            <ac:spMk id="17" creationId="{2FB205B9-F507-4527-B33D-704822FFE407}"/>
          </ac:spMkLst>
        </pc:spChg>
        <pc:spChg chg="add mod">
          <ac:chgData name="Saim Mehmood" userId="dddc7e8a578a7a00" providerId="LiveId" clId="{D2D368CE-3440-4A2E-81CA-E6B1FF009A78}" dt="2020-03-29T03:53:59.961" v="6556" actId="1076"/>
          <ac:spMkLst>
            <pc:docMk/>
            <pc:sldMk cId="234294578" sldId="291"/>
            <ac:spMk id="18" creationId="{FABEDE3C-BD86-4574-BF9F-55F23FA77568}"/>
          </ac:spMkLst>
        </pc:spChg>
        <pc:spChg chg="add">
          <ac:chgData name="Saim Mehmood" userId="dddc7e8a578a7a00" providerId="LiveId" clId="{D2D368CE-3440-4A2E-81CA-E6B1FF009A78}" dt="2020-03-24T20:37:17.217" v="901"/>
          <ac:spMkLst>
            <pc:docMk/>
            <pc:sldMk cId="234294578" sldId="291"/>
            <ac:spMk id="19" creationId="{83039DEE-C0D4-4D2E-A6FD-51824AEEEF96}"/>
          </ac:spMkLst>
        </pc:spChg>
        <pc:spChg chg="add">
          <ac:chgData name="Saim Mehmood" userId="dddc7e8a578a7a00" providerId="LiveId" clId="{D2D368CE-3440-4A2E-81CA-E6B1FF009A78}" dt="2020-03-24T20:37:17.217" v="901"/>
          <ac:spMkLst>
            <pc:docMk/>
            <pc:sldMk cId="234294578" sldId="291"/>
            <ac:spMk id="20" creationId="{1AFC59F0-CDC9-45C7-9179-B9B9AA57480A}"/>
          </ac:spMkLst>
        </pc:spChg>
        <pc:spChg chg="add">
          <ac:chgData name="Saim Mehmood" userId="dddc7e8a578a7a00" providerId="LiveId" clId="{D2D368CE-3440-4A2E-81CA-E6B1FF009A78}" dt="2020-03-24T20:37:17.217" v="901"/>
          <ac:spMkLst>
            <pc:docMk/>
            <pc:sldMk cId="234294578" sldId="291"/>
            <ac:spMk id="21" creationId="{33AEB9D4-C9CC-4567-8F7D-4392C4C6C67F}"/>
          </ac:spMkLst>
        </pc:spChg>
        <pc:spChg chg="add">
          <ac:chgData name="Saim Mehmood" userId="dddc7e8a578a7a00" providerId="LiveId" clId="{D2D368CE-3440-4A2E-81CA-E6B1FF009A78}" dt="2020-03-24T20:37:17.217" v="901"/>
          <ac:spMkLst>
            <pc:docMk/>
            <pc:sldMk cId="234294578" sldId="291"/>
            <ac:spMk id="22" creationId="{08CBB655-7AD4-41C1-A0EC-46D516F5D97E}"/>
          </ac:spMkLst>
        </pc:spChg>
        <pc:spChg chg="add">
          <ac:chgData name="Saim Mehmood" userId="dddc7e8a578a7a00" providerId="LiveId" clId="{D2D368CE-3440-4A2E-81CA-E6B1FF009A78}" dt="2020-03-24T20:37:17.217" v="901"/>
          <ac:spMkLst>
            <pc:docMk/>
            <pc:sldMk cId="234294578" sldId="291"/>
            <ac:spMk id="23" creationId="{776AE51E-FA83-4CC0-A8EA-1911EFD29307}"/>
          </ac:spMkLst>
        </pc:spChg>
        <pc:spChg chg="add">
          <ac:chgData name="Saim Mehmood" userId="dddc7e8a578a7a00" providerId="LiveId" clId="{D2D368CE-3440-4A2E-81CA-E6B1FF009A78}" dt="2020-03-24T20:37:17.217" v="901"/>
          <ac:spMkLst>
            <pc:docMk/>
            <pc:sldMk cId="234294578" sldId="291"/>
            <ac:spMk id="24" creationId="{723D9744-CCEB-442A-A0F9-A25ED6A0E582}"/>
          </ac:spMkLst>
        </pc:spChg>
        <pc:spChg chg="add">
          <ac:chgData name="Saim Mehmood" userId="dddc7e8a578a7a00" providerId="LiveId" clId="{D2D368CE-3440-4A2E-81CA-E6B1FF009A78}" dt="2020-03-24T20:37:17.217" v="901"/>
          <ac:spMkLst>
            <pc:docMk/>
            <pc:sldMk cId="234294578" sldId="291"/>
            <ac:spMk id="25" creationId="{EF95B591-276A-4C94-8684-CCD78DC41A46}"/>
          </ac:spMkLst>
        </pc:spChg>
        <pc:spChg chg="add">
          <ac:chgData name="Saim Mehmood" userId="dddc7e8a578a7a00" providerId="LiveId" clId="{D2D368CE-3440-4A2E-81CA-E6B1FF009A78}" dt="2020-03-24T20:37:17.217" v="901"/>
          <ac:spMkLst>
            <pc:docMk/>
            <pc:sldMk cId="234294578" sldId="291"/>
            <ac:spMk id="26" creationId="{20306981-2F50-4BFE-9BDC-B24C2AD4CA03}"/>
          </ac:spMkLst>
        </pc:spChg>
        <pc:spChg chg="add">
          <ac:chgData name="Saim Mehmood" userId="dddc7e8a578a7a00" providerId="LiveId" clId="{D2D368CE-3440-4A2E-81CA-E6B1FF009A78}" dt="2020-03-24T20:37:17.217" v="901"/>
          <ac:spMkLst>
            <pc:docMk/>
            <pc:sldMk cId="234294578" sldId="291"/>
            <ac:spMk id="27" creationId="{8D746C73-68E5-4A7B-BAB0-51C7313AB7BC}"/>
          </ac:spMkLst>
        </pc:spChg>
        <pc:spChg chg="add">
          <ac:chgData name="Saim Mehmood" userId="dddc7e8a578a7a00" providerId="LiveId" clId="{D2D368CE-3440-4A2E-81CA-E6B1FF009A78}" dt="2020-03-24T20:37:17.217" v="901"/>
          <ac:spMkLst>
            <pc:docMk/>
            <pc:sldMk cId="234294578" sldId="291"/>
            <ac:spMk id="28" creationId="{C5031BED-0BC5-4D9A-81EB-0B98B706F4D2}"/>
          </ac:spMkLst>
        </pc:spChg>
        <pc:spChg chg="add">
          <ac:chgData name="Saim Mehmood" userId="dddc7e8a578a7a00" providerId="LiveId" clId="{D2D368CE-3440-4A2E-81CA-E6B1FF009A78}" dt="2020-03-24T20:37:17.217" v="901"/>
          <ac:spMkLst>
            <pc:docMk/>
            <pc:sldMk cId="234294578" sldId="291"/>
            <ac:spMk id="29" creationId="{4E6306DE-5117-477A-9F40-F8836943AF48}"/>
          </ac:spMkLst>
        </pc:spChg>
        <pc:spChg chg="add">
          <ac:chgData name="Saim Mehmood" userId="dddc7e8a578a7a00" providerId="LiveId" clId="{D2D368CE-3440-4A2E-81CA-E6B1FF009A78}" dt="2020-03-24T20:37:17.217" v="901"/>
          <ac:spMkLst>
            <pc:docMk/>
            <pc:sldMk cId="234294578" sldId="291"/>
            <ac:spMk id="30" creationId="{6DA93C77-AA57-4912-8AE9-5B5AACE8A087}"/>
          </ac:spMkLst>
        </pc:spChg>
        <pc:spChg chg="add">
          <ac:chgData name="Saim Mehmood" userId="dddc7e8a578a7a00" providerId="LiveId" clId="{D2D368CE-3440-4A2E-81CA-E6B1FF009A78}" dt="2020-03-24T20:37:17.217" v="901"/>
          <ac:spMkLst>
            <pc:docMk/>
            <pc:sldMk cId="234294578" sldId="291"/>
            <ac:spMk id="31" creationId="{C6D1C7B7-07F4-4F8F-ACC5-2FDAF612DB47}"/>
          </ac:spMkLst>
        </pc:spChg>
        <pc:spChg chg="add mod">
          <ac:chgData name="Saim Mehmood" userId="dddc7e8a578a7a00" providerId="LiveId" clId="{D2D368CE-3440-4A2E-81CA-E6B1FF009A78}" dt="2020-03-24T20:44:11.713" v="935" actId="1076"/>
          <ac:spMkLst>
            <pc:docMk/>
            <pc:sldMk cId="234294578" sldId="291"/>
            <ac:spMk id="32" creationId="{F5794CF4-594C-47E2-A112-5504D3FEE0E5}"/>
          </ac:spMkLst>
        </pc:spChg>
        <pc:spChg chg="add">
          <ac:chgData name="Saim Mehmood" userId="dddc7e8a578a7a00" providerId="LiveId" clId="{D2D368CE-3440-4A2E-81CA-E6B1FF009A78}" dt="2020-03-24T20:37:17.217" v="901"/>
          <ac:spMkLst>
            <pc:docMk/>
            <pc:sldMk cId="234294578" sldId="291"/>
            <ac:spMk id="33" creationId="{C44DCD7C-99C1-4EDB-9286-137B7F6FDD78}"/>
          </ac:spMkLst>
        </pc:spChg>
        <pc:spChg chg="add">
          <ac:chgData name="Saim Mehmood" userId="dddc7e8a578a7a00" providerId="LiveId" clId="{D2D368CE-3440-4A2E-81CA-E6B1FF009A78}" dt="2020-03-24T20:37:17.217" v="901"/>
          <ac:spMkLst>
            <pc:docMk/>
            <pc:sldMk cId="234294578" sldId="291"/>
            <ac:spMk id="34" creationId="{863F9476-596A-4ECC-9CD2-ABDB3AD4511F}"/>
          </ac:spMkLst>
        </pc:spChg>
        <pc:spChg chg="add mod">
          <ac:chgData name="Saim Mehmood" userId="dddc7e8a578a7a00" providerId="LiveId" clId="{D2D368CE-3440-4A2E-81CA-E6B1FF009A78}" dt="2020-03-24T20:42:35.146" v="921" actId="1076"/>
          <ac:spMkLst>
            <pc:docMk/>
            <pc:sldMk cId="234294578" sldId="291"/>
            <ac:spMk id="35" creationId="{2394BDB9-4B1D-49FB-8EF4-06790DA7FD34}"/>
          </ac:spMkLst>
        </pc:spChg>
        <pc:spChg chg="add">
          <ac:chgData name="Saim Mehmood" userId="dddc7e8a578a7a00" providerId="LiveId" clId="{D2D368CE-3440-4A2E-81CA-E6B1FF009A78}" dt="2020-03-24T20:37:17.217" v="901"/>
          <ac:spMkLst>
            <pc:docMk/>
            <pc:sldMk cId="234294578" sldId="291"/>
            <ac:spMk id="36" creationId="{E6B5092A-7BD0-40C9-A499-5B3689D3A319}"/>
          </ac:spMkLst>
        </pc:spChg>
        <pc:spChg chg="add">
          <ac:chgData name="Saim Mehmood" userId="dddc7e8a578a7a00" providerId="LiveId" clId="{D2D368CE-3440-4A2E-81CA-E6B1FF009A78}" dt="2020-03-24T20:37:17.217" v="901"/>
          <ac:spMkLst>
            <pc:docMk/>
            <pc:sldMk cId="234294578" sldId="291"/>
            <ac:spMk id="37" creationId="{060CFEFF-EE38-42D3-87A0-D5B3A099A20B}"/>
          </ac:spMkLst>
        </pc:spChg>
        <pc:spChg chg="add">
          <ac:chgData name="Saim Mehmood" userId="dddc7e8a578a7a00" providerId="LiveId" clId="{D2D368CE-3440-4A2E-81CA-E6B1FF009A78}" dt="2020-03-24T20:37:17.217" v="901"/>
          <ac:spMkLst>
            <pc:docMk/>
            <pc:sldMk cId="234294578" sldId="291"/>
            <ac:spMk id="38" creationId="{CD5E3471-9C46-461D-BC49-2195BBA0CFB9}"/>
          </ac:spMkLst>
        </pc:spChg>
        <pc:spChg chg="add mod">
          <ac:chgData name="Saim Mehmood" userId="dddc7e8a578a7a00" providerId="LiveId" clId="{D2D368CE-3440-4A2E-81CA-E6B1FF009A78}" dt="2020-03-24T20:42:39.906" v="922" actId="1076"/>
          <ac:spMkLst>
            <pc:docMk/>
            <pc:sldMk cId="234294578" sldId="291"/>
            <ac:spMk id="39" creationId="{0A6186E9-A673-49AF-89C8-2DF8EDC469B8}"/>
          </ac:spMkLst>
        </pc:spChg>
        <pc:spChg chg="add">
          <ac:chgData name="Saim Mehmood" userId="dddc7e8a578a7a00" providerId="LiveId" clId="{D2D368CE-3440-4A2E-81CA-E6B1FF009A78}" dt="2020-03-24T20:37:17.217" v="901"/>
          <ac:spMkLst>
            <pc:docMk/>
            <pc:sldMk cId="234294578" sldId="291"/>
            <ac:spMk id="40" creationId="{27D21307-CD9F-4DBB-84B6-55133B50B7B0}"/>
          </ac:spMkLst>
        </pc:spChg>
        <pc:spChg chg="add">
          <ac:chgData name="Saim Mehmood" userId="dddc7e8a578a7a00" providerId="LiveId" clId="{D2D368CE-3440-4A2E-81CA-E6B1FF009A78}" dt="2020-03-24T20:37:17.217" v="901"/>
          <ac:spMkLst>
            <pc:docMk/>
            <pc:sldMk cId="234294578" sldId="291"/>
            <ac:spMk id="41" creationId="{A690FF56-4581-4FA9-80E8-2347A0E18480}"/>
          </ac:spMkLst>
        </pc:spChg>
        <pc:spChg chg="add">
          <ac:chgData name="Saim Mehmood" userId="dddc7e8a578a7a00" providerId="LiveId" clId="{D2D368CE-3440-4A2E-81CA-E6B1FF009A78}" dt="2020-03-24T20:37:17.217" v="901"/>
          <ac:spMkLst>
            <pc:docMk/>
            <pc:sldMk cId="234294578" sldId="291"/>
            <ac:spMk id="42" creationId="{EFF05658-2C20-44B2-B149-F90E30EF7BAD}"/>
          </ac:spMkLst>
        </pc:spChg>
        <pc:spChg chg="add">
          <ac:chgData name="Saim Mehmood" userId="dddc7e8a578a7a00" providerId="LiveId" clId="{D2D368CE-3440-4A2E-81CA-E6B1FF009A78}" dt="2020-03-24T20:37:17.217" v="901"/>
          <ac:spMkLst>
            <pc:docMk/>
            <pc:sldMk cId="234294578" sldId="291"/>
            <ac:spMk id="43" creationId="{62B13090-7346-4BE6-A3A7-70B39EFCEE39}"/>
          </ac:spMkLst>
        </pc:spChg>
        <pc:spChg chg="add">
          <ac:chgData name="Saim Mehmood" userId="dddc7e8a578a7a00" providerId="LiveId" clId="{D2D368CE-3440-4A2E-81CA-E6B1FF009A78}" dt="2020-03-24T20:37:17.217" v="901"/>
          <ac:spMkLst>
            <pc:docMk/>
            <pc:sldMk cId="234294578" sldId="291"/>
            <ac:spMk id="44" creationId="{AA7601F8-55EB-41ED-A31C-BF0821CC7848}"/>
          </ac:spMkLst>
        </pc:spChg>
        <pc:spChg chg="add mod">
          <ac:chgData name="Saim Mehmood" userId="dddc7e8a578a7a00" providerId="LiveId" clId="{D2D368CE-3440-4A2E-81CA-E6B1FF009A78}" dt="2020-03-24T20:42:56.616" v="924" actId="1076"/>
          <ac:spMkLst>
            <pc:docMk/>
            <pc:sldMk cId="234294578" sldId="291"/>
            <ac:spMk id="45" creationId="{3AACAE06-5726-48FF-9334-9EDDBB8F23F4}"/>
          </ac:spMkLst>
        </pc:spChg>
        <pc:spChg chg="add mod">
          <ac:chgData name="Saim Mehmood" userId="dddc7e8a578a7a00" providerId="LiveId" clId="{D2D368CE-3440-4A2E-81CA-E6B1FF009A78}" dt="2020-03-24T20:43:01.413" v="925" actId="1076"/>
          <ac:spMkLst>
            <pc:docMk/>
            <pc:sldMk cId="234294578" sldId="291"/>
            <ac:spMk id="46" creationId="{9D696BE6-388F-4D68-B6D2-BF50C1AE74C0}"/>
          </ac:spMkLst>
        </pc:spChg>
        <pc:spChg chg="add">
          <ac:chgData name="Saim Mehmood" userId="dddc7e8a578a7a00" providerId="LiveId" clId="{D2D368CE-3440-4A2E-81CA-E6B1FF009A78}" dt="2020-03-24T20:37:17.217" v="901"/>
          <ac:spMkLst>
            <pc:docMk/>
            <pc:sldMk cId="234294578" sldId="291"/>
            <ac:spMk id="47" creationId="{430BC2B8-EC61-42EC-9C47-D1CC8431F081}"/>
          </ac:spMkLst>
        </pc:spChg>
        <pc:spChg chg="add">
          <ac:chgData name="Saim Mehmood" userId="dddc7e8a578a7a00" providerId="LiveId" clId="{D2D368CE-3440-4A2E-81CA-E6B1FF009A78}" dt="2020-03-24T20:37:17.217" v="901"/>
          <ac:spMkLst>
            <pc:docMk/>
            <pc:sldMk cId="234294578" sldId="291"/>
            <ac:spMk id="48" creationId="{34648047-1C30-4CBB-AE29-93C693AA6DC0}"/>
          </ac:spMkLst>
        </pc:spChg>
        <pc:spChg chg="add mod">
          <ac:chgData name="Saim Mehmood" userId="dddc7e8a578a7a00" providerId="LiveId" clId="{D2D368CE-3440-4A2E-81CA-E6B1FF009A78}" dt="2020-03-24T20:42:16.740" v="919" actId="20577"/>
          <ac:spMkLst>
            <pc:docMk/>
            <pc:sldMk cId="234294578" sldId="291"/>
            <ac:spMk id="49" creationId="{EC1731E6-BD7D-4C9E-A27F-2A2C4B4E8125}"/>
          </ac:spMkLst>
        </pc:spChg>
        <pc:spChg chg="add mod">
          <ac:chgData name="Saim Mehmood" userId="dddc7e8a578a7a00" providerId="LiveId" clId="{D2D368CE-3440-4A2E-81CA-E6B1FF009A78}" dt="2020-03-24T20:44:59.006" v="943" actId="1582"/>
          <ac:spMkLst>
            <pc:docMk/>
            <pc:sldMk cId="234294578" sldId="291"/>
            <ac:spMk id="50" creationId="{28771992-7D93-42F7-8D57-DD30FCC7B3A3}"/>
          </ac:spMkLst>
        </pc:spChg>
        <pc:spChg chg="add mod">
          <ac:chgData name="Saim Mehmood" userId="dddc7e8a578a7a00" providerId="LiveId" clId="{D2D368CE-3440-4A2E-81CA-E6B1FF009A78}" dt="2020-03-24T20:45:02.001" v="945" actId="20577"/>
          <ac:spMkLst>
            <pc:docMk/>
            <pc:sldMk cId="234294578" sldId="291"/>
            <ac:spMk id="51" creationId="{1733F74B-C25D-4B73-B3D4-51980A2EC0E4}"/>
          </ac:spMkLst>
        </pc:spChg>
        <pc:spChg chg="add">
          <ac:chgData name="Saim Mehmood" userId="dddc7e8a578a7a00" providerId="LiveId" clId="{D2D368CE-3440-4A2E-81CA-E6B1FF009A78}" dt="2020-03-24T20:37:17.217" v="901"/>
          <ac:spMkLst>
            <pc:docMk/>
            <pc:sldMk cId="234294578" sldId="291"/>
            <ac:spMk id="52" creationId="{F9596CF5-BB47-4266-85C1-D1AE413736C5}"/>
          </ac:spMkLst>
        </pc:spChg>
        <pc:spChg chg="add">
          <ac:chgData name="Saim Mehmood" userId="dddc7e8a578a7a00" providerId="LiveId" clId="{D2D368CE-3440-4A2E-81CA-E6B1FF009A78}" dt="2020-03-24T20:37:17.217" v="901"/>
          <ac:spMkLst>
            <pc:docMk/>
            <pc:sldMk cId="234294578" sldId="291"/>
            <ac:spMk id="155" creationId="{51236ED2-86F8-40E7-B56F-D43B627A96E9}"/>
          </ac:spMkLst>
        </pc:spChg>
        <pc:spChg chg="add">
          <ac:chgData name="Saim Mehmood" userId="dddc7e8a578a7a00" providerId="LiveId" clId="{D2D368CE-3440-4A2E-81CA-E6B1FF009A78}" dt="2020-03-24T20:37:17.217" v="901"/>
          <ac:spMkLst>
            <pc:docMk/>
            <pc:sldMk cId="234294578" sldId="291"/>
            <ac:spMk id="156" creationId="{05EDDC43-A245-409C-997E-398A4D722931}"/>
          </ac:spMkLst>
        </pc:spChg>
        <pc:spChg chg="add mod">
          <ac:chgData name="Saim Mehmood" userId="dddc7e8a578a7a00" providerId="LiveId" clId="{D2D368CE-3440-4A2E-81CA-E6B1FF009A78}" dt="2020-03-24T20:43:17.115" v="926" actId="11529"/>
          <ac:spMkLst>
            <pc:docMk/>
            <pc:sldMk cId="234294578" sldId="291"/>
            <ac:spMk id="157" creationId="{96EF0019-621D-404A-B338-52F865B954F3}"/>
          </ac:spMkLst>
        </pc:spChg>
        <pc:spChg chg="add mod">
          <ac:chgData name="Saim Mehmood" userId="dddc7e8a578a7a00" providerId="LiveId" clId="{D2D368CE-3440-4A2E-81CA-E6B1FF009A78}" dt="2020-03-24T20:44:00.455" v="933" actId="1076"/>
          <ac:spMkLst>
            <pc:docMk/>
            <pc:sldMk cId="234294578" sldId="291"/>
            <ac:spMk id="158" creationId="{55694F2C-ACBE-4258-A344-0098899D7F80}"/>
          </ac:spMkLst>
        </pc:spChg>
        <pc:spChg chg="add mod">
          <ac:chgData name="Saim Mehmood" userId="dddc7e8a578a7a00" providerId="LiveId" clId="{D2D368CE-3440-4A2E-81CA-E6B1FF009A78}" dt="2020-03-24T20:43:36.023" v="930" actId="1076"/>
          <ac:spMkLst>
            <pc:docMk/>
            <pc:sldMk cId="234294578" sldId="291"/>
            <ac:spMk id="159" creationId="{A5D6C26D-6C8A-4C81-A2BE-BC27CA75A888}"/>
          </ac:spMkLst>
        </pc:spChg>
        <pc:spChg chg="add del">
          <ac:chgData name="Saim Mehmood" userId="dddc7e8a578a7a00" providerId="LiveId" clId="{D2D368CE-3440-4A2E-81CA-E6B1FF009A78}" dt="2020-03-24T20:44:17.520" v="936"/>
          <ac:spMkLst>
            <pc:docMk/>
            <pc:sldMk cId="234294578" sldId="291"/>
            <ac:spMk id="160" creationId="{74C239EB-35CC-4686-9BB7-A7D9DE933833}"/>
          </ac:spMkLst>
        </pc:spChg>
        <pc:spChg chg="add mod">
          <ac:chgData name="Saim Mehmood" userId="dddc7e8a578a7a00" providerId="LiveId" clId="{D2D368CE-3440-4A2E-81CA-E6B1FF009A78}" dt="2020-03-24T20:44:26.440" v="938" actId="1076"/>
          <ac:spMkLst>
            <pc:docMk/>
            <pc:sldMk cId="234294578" sldId="291"/>
            <ac:spMk id="161" creationId="{4B6E20E5-6DBB-4758-94CF-966994A0F991}"/>
          </ac:spMkLst>
        </pc:spChg>
        <pc:spChg chg="add mod">
          <ac:chgData name="Saim Mehmood" userId="dddc7e8a578a7a00" providerId="LiveId" clId="{D2D368CE-3440-4A2E-81CA-E6B1FF009A78}" dt="2020-03-24T20:44:46.230" v="942" actId="1076"/>
          <ac:spMkLst>
            <pc:docMk/>
            <pc:sldMk cId="234294578" sldId="291"/>
            <ac:spMk id="162" creationId="{DDFA7875-30CE-4E3F-A4EF-DE02720AF2D3}"/>
          </ac:spMkLst>
        </pc:spChg>
        <pc:spChg chg="add mod">
          <ac:chgData name="Saim Mehmood" userId="dddc7e8a578a7a00" providerId="LiveId" clId="{D2D368CE-3440-4A2E-81CA-E6B1FF009A78}" dt="2020-03-24T20:44:40.727" v="941" actId="1076"/>
          <ac:spMkLst>
            <pc:docMk/>
            <pc:sldMk cId="234294578" sldId="291"/>
            <ac:spMk id="163" creationId="{1A9FC2FA-3B3C-47EC-8883-701A70878823}"/>
          </ac:spMkLst>
        </pc:spChg>
        <pc:grpChg chg="add">
          <ac:chgData name="Saim Mehmood" userId="dddc7e8a578a7a00" providerId="LiveId" clId="{D2D368CE-3440-4A2E-81CA-E6B1FF009A78}" dt="2020-03-24T20:37:17.217" v="901"/>
          <ac:grpSpMkLst>
            <pc:docMk/>
            <pc:sldMk cId="234294578" sldId="291"/>
            <ac:grpSpMk id="53" creationId="{CC25E50F-099E-431C-B119-19509C088ACD}"/>
          </ac:grpSpMkLst>
        </pc:grpChg>
      </pc:sldChg>
      <pc:sldChg chg="addSp delSp modSp add ord delAnim modAnim modNotesTx">
        <pc:chgData name="Saim Mehmood" userId="dddc7e8a578a7a00" providerId="LiveId" clId="{D2D368CE-3440-4A2E-81CA-E6B1FF009A78}" dt="2020-03-27T21:18:38.405" v="5987" actId="20577"/>
        <pc:sldMkLst>
          <pc:docMk/>
          <pc:sldMk cId="1312938409" sldId="292"/>
        </pc:sldMkLst>
        <pc:spChg chg="add mod">
          <ac:chgData name="Saim Mehmood" userId="dddc7e8a578a7a00" providerId="LiveId" clId="{D2D368CE-3440-4A2E-81CA-E6B1FF009A78}" dt="2020-03-27T04:43:41.530" v="5604" actId="1076"/>
          <ac:spMkLst>
            <pc:docMk/>
            <pc:sldMk cId="1312938409" sldId="292"/>
            <ac:spMk id="3" creationId="{51F90222-0D3C-4178-98F2-8AD9C8F9B1A3}"/>
          </ac:spMkLst>
        </pc:spChg>
        <pc:spChg chg="add mod">
          <ac:chgData name="Saim Mehmood" userId="dddc7e8a578a7a00" providerId="LiveId" clId="{D2D368CE-3440-4A2E-81CA-E6B1FF009A78}" dt="2020-03-25T00:58:49.280" v="1100" actId="1076"/>
          <ac:spMkLst>
            <pc:docMk/>
            <pc:sldMk cId="1312938409" sldId="292"/>
            <ac:spMk id="6" creationId="{861604A2-163A-4EC5-935C-CC0F049D9C11}"/>
          </ac:spMkLst>
        </pc:spChg>
        <pc:spChg chg="add mod">
          <ac:chgData name="Saim Mehmood" userId="dddc7e8a578a7a00" providerId="LiveId" clId="{D2D368CE-3440-4A2E-81CA-E6B1FF009A78}" dt="2020-03-25T00:58:49.280" v="1100" actId="1076"/>
          <ac:spMkLst>
            <pc:docMk/>
            <pc:sldMk cId="1312938409" sldId="292"/>
            <ac:spMk id="8" creationId="{9EFA4D05-D338-4FB8-A041-C19FC8159670}"/>
          </ac:spMkLst>
        </pc:spChg>
        <pc:spChg chg="add mod">
          <ac:chgData name="Saim Mehmood" userId="dddc7e8a578a7a00" providerId="LiveId" clId="{D2D368CE-3440-4A2E-81CA-E6B1FF009A78}" dt="2020-03-25T00:59:45.677" v="1106" actId="1076"/>
          <ac:spMkLst>
            <pc:docMk/>
            <pc:sldMk cId="1312938409" sldId="292"/>
            <ac:spMk id="9" creationId="{9E64DAF9-BBE7-446E-BC85-720B0179CA84}"/>
          </ac:spMkLst>
        </pc:spChg>
        <pc:spChg chg="add mod">
          <ac:chgData name="Saim Mehmood" userId="dddc7e8a578a7a00" providerId="LiveId" clId="{D2D368CE-3440-4A2E-81CA-E6B1FF009A78}" dt="2020-03-25T00:59:45.677" v="1106" actId="1076"/>
          <ac:spMkLst>
            <pc:docMk/>
            <pc:sldMk cId="1312938409" sldId="292"/>
            <ac:spMk id="10" creationId="{2667A8E3-B619-44EB-889E-492889D93E37}"/>
          </ac:spMkLst>
        </pc:spChg>
        <pc:spChg chg="add mod">
          <ac:chgData name="Saim Mehmood" userId="dddc7e8a578a7a00" providerId="LiveId" clId="{D2D368CE-3440-4A2E-81CA-E6B1FF009A78}" dt="2020-03-25T00:59:45.677" v="1106" actId="1076"/>
          <ac:spMkLst>
            <pc:docMk/>
            <pc:sldMk cId="1312938409" sldId="292"/>
            <ac:spMk id="11" creationId="{ED5F54AF-7129-4CA8-A5D3-F571EEE1F6A7}"/>
          </ac:spMkLst>
        </pc:spChg>
        <pc:spChg chg="add mod">
          <ac:chgData name="Saim Mehmood" userId="dddc7e8a578a7a00" providerId="LiveId" clId="{D2D368CE-3440-4A2E-81CA-E6B1FF009A78}" dt="2020-03-25T00:59:45.677" v="1106" actId="1076"/>
          <ac:spMkLst>
            <pc:docMk/>
            <pc:sldMk cId="1312938409" sldId="292"/>
            <ac:spMk id="12" creationId="{86CDBB64-0736-449B-8360-5C0971A944E3}"/>
          </ac:spMkLst>
        </pc:spChg>
        <pc:spChg chg="add mod">
          <ac:chgData name="Saim Mehmood" userId="dddc7e8a578a7a00" providerId="LiveId" clId="{D2D368CE-3440-4A2E-81CA-E6B1FF009A78}" dt="2020-03-25T00:59:45.677" v="1106" actId="1076"/>
          <ac:spMkLst>
            <pc:docMk/>
            <pc:sldMk cId="1312938409" sldId="292"/>
            <ac:spMk id="16" creationId="{262AF9CF-3257-43BC-9A48-731FEABB758B}"/>
          </ac:spMkLst>
        </pc:spChg>
        <pc:spChg chg="add mod">
          <ac:chgData name="Saim Mehmood" userId="dddc7e8a578a7a00" providerId="LiveId" clId="{D2D368CE-3440-4A2E-81CA-E6B1FF009A78}" dt="2020-03-25T00:59:45.677" v="1106" actId="1076"/>
          <ac:spMkLst>
            <pc:docMk/>
            <pc:sldMk cId="1312938409" sldId="292"/>
            <ac:spMk id="17" creationId="{0103B5D3-2E87-4CAD-9B70-E17FA25D13F4}"/>
          </ac:spMkLst>
        </pc:spChg>
        <pc:spChg chg="add mod">
          <ac:chgData name="Saim Mehmood" userId="dddc7e8a578a7a00" providerId="LiveId" clId="{D2D368CE-3440-4A2E-81CA-E6B1FF009A78}" dt="2020-03-25T00:59:45.677" v="1106" actId="1076"/>
          <ac:spMkLst>
            <pc:docMk/>
            <pc:sldMk cId="1312938409" sldId="292"/>
            <ac:spMk id="18" creationId="{A23431F3-3131-4751-907B-A83A1548A8C0}"/>
          </ac:spMkLst>
        </pc:spChg>
        <pc:spChg chg="add mod">
          <ac:chgData name="Saim Mehmood" userId="dddc7e8a578a7a00" providerId="LiveId" clId="{D2D368CE-3440-4A2E-81CA-E6B1FF009A78}" dt="2020-03-25T00:59:45.677" v="1106" actId="1076"/>
          <ac:spMkLst>
            <pc:docMk/>
            <pc:sldMk cId="1312938409" sldId="292"/>
            <ac:spMk id="19" creationId="{19D35598-04D8-44EB-B012-02BED780F46F}"/>
          </ac:spMkLst>
        </pc:spChg>
        <pc:spChg chg="add mod">
          <ac:chgData name="Saim Mehmood" userId="dddc7e8a578a7a00" providerId="LiveId" clId="{D2D368CE-3440-4A2E-81CA-E6B1FF009A78}" dt="2020-03-25T00:59:45.677" v="1106" actId="1076"/>
          <ac:spMkLst>
            <pc:docMk/>
            <pc:sldMk cId="1312938409" sldId="292"/>
            <ac:spMk id="27" creationId="{49F4BE9E-6317-4964-B55C-1099F960B174}"/>
          </ac:spMkLst>
        </pc:spChg>
        <pc:spChg chg="add mod">
          <ac:chgData name="Saim Mehmood" userId="dddc7e8a578a7a00" providerId="LiveId" clId="{D2D368CE-3440-4A2E-81CA-E6B1FF009A78}" dt="2020-03-25T00:59:45.677" v="1106" actId="1076"/>
          <ac:spMkLst>
            <pc:docMk/>
            <pc:sldMk cId="1312938409" sldId="292"/>
            <ac:spMk id="28" creationId="{0A141A89-9488-4EFD-A416-95619564749E}"/>
          </ac:spMkLst>
        </pc:spChg>
        <pc:spChg chg="add mod">
          <ac:chgData name="Saim Mehmood" userId="dddc7e8a578a7a00" providerId="LiveId" clId="{D2D368CE-3440-4A2E-81CA-E6B1FF009A78}" dt="2020-03-25T00:59:45.677" v="1106" actId="1076"/>
          <ac:spMkLst>
            <pc:docMk/>
            <pc:sldMk cId="1312938409" sldId="292"/>
            <ac:spMk id="29" creationId="{44D69CA5-75E8-4335-9E58-EBF69A612E0E}"/>
          </ac:spMkLst>
        </pc:spChg>
        <pc:spChg chg="add mod">
          <ac:chgData name="Saim Mehmood" userId="dddc7e8a578a7a00" providerId="LiveId" clId="{D2D368CE-3440-4A2E-81CA-E6B1FF009A78}" dt="2020-03-25T00:59:45.677" v="1106" actId="1076"/>
          <ac:spMkLst>
            <pc:docMk/>
            <pc:sldMk cId="1312938409" sldId="292"/>
            <ac:spMk id="30" creationId="{E674E44F-D513-4DEB-99E6-B6DF301779A3}"/>
          </ac:spMkLst>
        </pc:spChg>
        <pc:spChg chg="add mod">
          <ac:chgData name="Saim Mehmood" userId="dddc7e8a578a7a00" providerId="LiveId" clId="{D2D368CE-3440-4A2E-81CA-E6B1FF009A78}" dt="2020-03-25T00:59:45.677" v="1106" actId="1076"/>
          <ac:spMkLst>
            <pc:docMk/>
            <pc:sldMk cId="1312938409" sldId="292"/>
            <ac:spMk id="38" creationId="{A9C08E24-8DEE-46E2-B1DF-EBFE3745342A}"/>
          </ac:spMkLst>
        </pc:spChg>
        <pc:spChg chg="add mod">
          <ac:chgData name="Saim Mehmood" userId="dddc7e8a578a7a00" providerId="LiveId" clId="{D2D368CE-3440-4A2E-81CA-E6B1FF009A78}" dt="2020-03-25T00:59:45.677" v="1106" actId="1076"/>
          <ac:spMkLst>
            <pc:docMk/>
            <pc:sldMk cId="1312938409" sldId="292"/>
            <ac:spMk id="39" creationId="{62A01F87-F8F5-4D8A-B1F2-61177DB6502F}"/>
          </ac:spMkLst>
        </pc:spChg>
        <pc:spChg chg="add mod">
          <ac:chgData name="Saim Mehmood" userId="dddc7e8a578a7a00" providerId="LiveId" clId="{D2D368CE-3440-4A2E-81CA-E6B1FF009A78}" dt="2020-03-25T00:59:45.677" v="1106" actId="1076"/>
          <ac:spMkLst>
            <pc:docMk/>
            <pc:sldMk cId="1312938409" sldId="292"/>
            <ac:spMk id="40" creationId="{82C2BC64-62E8-4AC0-93BC-E436BC4AD4AB}"/>
          </ac:spMkLst>
        </pc:spChg>
        <pc:spChg chg="add mod">
          <ac:chgData name="Saim Mehmood" userId="dddc7e8a578a7a00" providerId="LiveId" clId="{D2D368CE-3440-4A2E-81CA-E6B1FF009A78}" dt="2020-03-25T00:59:45.677" v="1106" actId="1076"/>
          <ac:spMkLst>
            <pc:docMk/>
            <pc:sldMk cId="1312938409" sldId="292"/>
            <ac:spMk id="41" creationId="{A51E671E-7FC1-46A3-B616-AC6510581A5D}"/>
          </ac:spMkLst>
        </pc:spChg>
        <pc:picChg chg="add mod">
          <ac:chgData name="Saim Mehmood" userId="dddc7e8a578a7a00" providerId="LiveId" clId="{D2D368CE-3440-4A2E-81CA-E6B1FF009A78}" dt="2020-03-27T20:29:25.069" v="5755" actId="14100"/>
          <ac:picMkLst>
            <pc:docMk/>
            <pc:sldMk cId="1312938409" sldId="292"/>
            <ac:picMk id="2" creationId="{4CA2838D-8284-4F05-B241-44255A024571}"/>
          </ac:picMkLst>
        </pc:picChg>
        <pc:picChg chg="add mod">
          <ac:chgData name="Saim Mehmood" userId="dddc7e8a578a7a00" providerId="LiveId" clId="{D2D368CE-3440-4A2E-81CA-E6B1FF009A78}" dt="2020-03-25T00:58:49.280" v="1100" actId="1076"/>
          <ac:picMkLst>
            <pc:docMk/>
            <pc:sldMk cId="1312938409" sldId="292"/>
            <ac:picMk id="4" creationId="{F9C613D9-A074-44DE-B8F5-238A5803E29D}"/>
          </ac:picMkLst>
        </pc:picChg>
        <pc:picChg chg="add del mod">
          <ac:chgData name="Saim Mehmood" userId="dddc7e8a578a7a00" providerId="LiveId" clId="{D2D368CE-3440-4A2E-81CA-E6B1FF009A78}" dt="2020-03-25T00:59:03.068" v="1102" actId="478"/>
          <ac:picMkLst>
            <pc:docMk/>
            <pc:sldMk cId="1312938409" sldId="292"/>
            <ac:picMk id="5" creationId="{C13DAEC7-2CDA-458D-B2AF-6D703FD8E3E7}"/>
          </ac:picMkLst>
        </pc:picChg>
        <pc:picChg chg="add mod">
          <ac:chgData name="Saim Mehmood" userId="dddc7e8a578a7a00" providerId="LiveId" clId="{D2D368CE-3440-4A2E-81CA-E6B1FF009A78}" dt="2020-03-25T00:58:51.983" v="1101" actId="1076"/>
          <ac:picMkLst>
            <pc:docMk/>
            <pc:sldMk cId="1312938409" sldId="292"/>
            <ac:picMk id="7" creationId="{44DBFE43-093D-439E-88FC-3E685168D7BA}"/>
          </ac:picMkLst>
        </pc:picChg>
        <pc:cxnChg chg="add mod">
          <ac:chgData name="Saim Mehmood" userId="dddc7e8a578a7a00" providerId="LiveId" clId="{D2D368CE-3440-4A2E-81CA-E6B1FF009A78}" dt="2020-03-25T00:59:45.677" v="1106" actId="1076"/>
          <ac:cxnSpMkLst>
            <pc:docMk/>
            <pc:sldMk cId="1312938409" sldId="292"/>
            <ac:cxnSpMk id="13" creationId="{B19ED0B0-FC30-4BD7-95FF-CD6AC0EA1E8E}"/>
          </ac:cxnSpMkLst>
        </pc:cxnChg>
        <pc:cxnChg chg="add mod">
          <ac:chgData name="Saim Mehmood" userId="dddc7e8a578a7a00" providerId="LiveId" clId="{D2D368CE-3440-4A2E-81CA-E6B1FF009A78}" dt="2020-03-25T00:59:45.677" v="1106" actId="1076"/>
          <ac:cxnSpMkLst>
            <pc:docMk/>
            <pc:sldMk cId="1312938409" sldId="292"/>
            <ac:cxnSpMk id="14" creationId="{42ECC46C-2898-4A16-9ADD-9FF17A79DCDE}"/>
          </ac:cxnSpMkLst>
        </pc:cxnChg>
        <pc:cxnChg chg="add mod">
          <ac:chgData name="Saim Mehmood" userId="dddc7e8a578a7a00" providerId="LiveId" clId="{D2D368CE-3440-4A2E-81CA-E6B1FF009A78}" dt="2020-03-25T00:59:45.677" v="1106" actId="1076"/>
          <ac:cxnSpMkLst>
            <pc:docMk/>
            <pc:sldMk cId="1312938409" sldId="292"/>
            <ac:cxnSpMk id="15" creationId="{ED710A5F-8E98-4F45-8BBE-B0B1FF057539}"/>
          </ac:cxnSpMkLst>
        </pc:cxnChg>
        <pc:cxnChg chg="add mod">
          <ac:chgData name="Saim Mehmood" userId="dddc7e8a578a7a00" providerId="LiveId" clId="{D2D368CE-3440-4A2E-81CA-E6B1FF009A78}" dt="2020-03-25T00:59:45.677" v="1106" actId="1076"/>
          <ac:cxnSpMkLst>
            <pc:docMk/>
            <pc:sldMk cId="1312938409" sldId="292"/>
            <ac:cxnSpMk id="20" creationId="{D28E7AA0-C20C-4367-A75B-477FACC5FAD3}"/>
          </ac:cxnSpMkLst>
        </pc:cxnChg>
        <pc:cxnChg chg="add mod">
          <ac:chgData name="Saim Mehmood" userId="dddc7e8a578a7a00" providerId="LiveId" clId="{D2D368CE-3440-4A2E-81CA-E6B1FF009A78}" dt="2020-03-25T00:59:45.677" v="1106" actId="1076"/>
          <ac:cxnSpMkLst>
            <pc:docMk/>
            <pc:sldMk cId="1312938409" sldId="292"/>
            <ac:cxnSpMk id="21" creationId="{964FB17D-C10B-4102-AD3C-C4156F46FFCE}"/>
          </ac:cxnSpMkLst>
        </pc:cxnChg>
        <pc:cxnChg chg="add mod">
          <ac:chgData name="Saim Mehmood" userId="dddc7e8a578a7a00" providerId="LiveId" clId="{D2D368CE-3440-4A2E-81CA-E6B1FF009A78}" dt="2020-03-25T00:59:45.677" v="1106" actId="1076"/>
          <ac:cxnSpMkLst>
            <pc:docMk/>
            <pc:sldMk cId="1312938409" sldId="292"/>
            <ac:cxnSpMk id="22" creationId="{BF668115-45DF-4592-A5FA-01A5F159577E}"/>
          </ac:cxnSpMkLst>
        </pc:cxnChg>
        <pc:cxnChg chg="add mod">
          <ac:chgData name="Saim Mehmood" userId="dddc7e8a578a7a00" providerId="LiveId" clId="{D2D368CE-3440-4A2E-81CA-E6B1FF009A78}" dt="2020-03-25T00:59:45.677" v="1106" actId="1076"/>
          <ac:cxnSpMkLst>
            <pc:docMk/>
            <pc:sldMk cId="1312938409" sldId="292"/>
            <ac:cxnSpMk id="23" creationId="{DF80A022-95E3-4829-B73F-0B22B9C6621B}"/>
          </ac:cxnSpMkLst>
        </pc:cxnChg>
        <pc:cxnChg chg="add mod">
          <ac:chgData name="Saim Mehmood" userId="dddc7e8a578a7a00" providerId="LiveId" clId="{D2D368CE-3440-4A2E-81CA-E6B1FF009A78}" dt="2020-03-25T00:59:45.677" v="1106" actId="1076"/>
          <ac:cxnSpMkLst>
            <pc:docMk/>
            <pc:sldMk cId="1312938409" sldId="292"/>
            <ac:cxnSpMk id="24" creationId="{B77D18C0-CE4F-4FE7-9B5D-CC592DBA43D1}"/>
          </ac:cxnSpMkLst>
        </pc:cxnChg>
        <pc:cxnChg chg="add mod">
          <ac:chgData name="Saim Mehmood" userId="dddc7e8a578a7a00" providerId="LiveId" clId="{D2D368CE-3440-4A2E-81CA-E6B1FF009A78}" dt="2020-03-25T00:59:45.677" v="1106" actId="1076"/>
          <ac:cxnSpMkLst>
            <pc:docMk/>
            <pc:sldMk cId="1312938409" sldId="292"/>
            <ac:cxnSpMk id="25" creationId="{A5735597-AACD-44DB-A414-BE22B003007E}"/>
          </ac:cxnSpMkLst>
        </pc:cxnChg>
        <pc:cxnChg chg="add mod">
          <ac:chgData name="Saim Mehmood" userId="dddc7e8a578a7a00" providerId="LiveId" clId="{D2D368CE-3440-4A2E-81CA-E6B1FF009A78}" dt="2020-03-25T00:59:45.677" v="1106" actId="1076"/>
          <ac:cxnSpMkLst>
            <pc:docMk/>
            <pc:sldMk cId="1312938409" sldId="292"/>
            <ac:cxnSpMk id="26" creationId="{AA113517-065F-4E57-A92F-5F51152E5574}"/>
          </ac:cxnSpMkLst>
        </pc:cxnChg>
        <pc:cxnChg chg="add mod">
          <ac:chgData name="Saim Mehmood" userId="dddc7e8a578a7a00" providerId="LiveId" clId="{D2D368CE-3440-4A2E-81CA-E6B1FF009A78}" dt="2020-03-25T00:59:45.677" v="1106" actId="1076"/>
          <ac:cxnSpMkLst>
            <pc:docMk/>
            <pc:sldMk cId="1312938409" sldId="292"/>
            <ac:cxnSpMk id="31" creationId="{964AAA51-97D6-4EC1-AB25-437B81679A41}"/>
          </ac:cxnSpMkLst>
        </pc:cxnChg>
        <pc:cxnChg chg="add mod">
          <ac:chgData name="Saim Mehmood" userId="dddc7e8a578a7a00" providerId="LiveId" clId="{D2D368CE-3440-4A2E-81CA-E6B1FF009A78}" dt="2020-03-25T00:59:45.677" v="1106" actId="1076"/>
          <ac:cxnSpMkLst>
            <pc:docMk/>
            <pc:sldMk cId="1312938409" sldId="292"/>
            <ac:cxnSpMk id="32" creationId="{57E901C3-BFFE-4235-B7D8-89394189FB2B}"/>
          </ac:cxnSpMkLst>
        </pc:cxnChg>
        <pc:cxnChg chg="add mod">
          <ac:chgData name="Saim Mehmood" userId="dddc7e8a578a7a00" providerId="LiveId" clId="{D2D368CE-3440-4A2E-81CA-E6B1FF009A78}" dt="2020-03-25T00:59:45.677" v="1106" actId="1076"/>
          <ac:cxnSpMkLst>
            <pc:docMk/>
            <pc:sldMk cId="1312938409" sldId="292"/>
            <ac:cxnSpMk id="33" creationId="{F14A7570-45EB-45B2-AB73-2C940ED1ECC9}"/>
          </ac:cxnSpMkLst>
        </pc:cxnChg>
        <pc:cxnChg chg="add mod">
          <ac:chgData name="Saim Mehmood" userId="dddc7e8a578a7a00" providerId="LiveId" clId="{D2D368CE-3440-4A2E-81CA-E6B1FF009A78}" dt="2020-03-25T00:59:45.677" v="1106" actId="1076"/>
          <ac:cxnSpMkLst>
            <pc:docMk/>
            <pc:sldMk cId="1312938409" sldId="292"/>
            <ac:cxnSpMk id="34" creationId="{12445CE0-84B6-46FB-A34B-B4BA66C5A36B}"/>
          </ac:cxnSpMkLst>
        </pc:cxnChg>
        <pc:cxnChg chg="add mod">
          <ac:chgData name="Saim Mehmood" userId="dddc7e8a578a7a00" providerId="LiveId" clId="{D2D368CE-3440-4A2E-81CA-E6B1FF009A78}" dt="2020-03-25T00:59:45.677" v="1106" actId="1076"/>
          <ac:cxnSpMkLst>
            <pc:docMk/>
            <pc:sldMk cId="1312938409" sldId="292"/>
            <ac:cxnSpMk id="35" creationId="{DEE0B867-BE18-49CD-B2B3-3BF54CD162EE}"/>
          </ac:cxnSpMkLst>
        </pc:cxnChg>
        <pc:cxnChg chg="add mod">
          <ac:chgData name="Saim Mehmood" userId="dddc7e8a578a7a00" providerId="LiveId" clId="{D2D368CE-3440-4A2E-81CA-E6B1FF009A78}" dt="2020-03-25T00:59:45.677" v="1106" actId="1076"/>
          <ac:cxnSpMkLst>
            <pc:docMk/>
            <pc:sldMk cId="1312938409" sldId="292"/>
            <ac:cxnSpMk id="36" creationId="{607BC8B8-A12C-4243-AD60-857607077E08}"/>
          </ac:cxnSpMkLst>
        </pc:cxnChg>
        <pc:cxnChg chg="add mod">
          <ac:chgData name="Saim Mehmood" userId="dddc7e8a578a7a00" providerId="LiveId" clId="{D2D368CE-3440-4A2E-81CA-E6B1FF009A78}" dt="2020-03-25T00:59:45.677" v="1106" actId="1076"/>
          <ac:cxnSpMkLst>
            <pc:docMk/>
            <pc:sldMk cId="1312938409" sldId="292"/>
            <ac:cxnSpMk id="37" creationId="{49217A3D-8EE8-4DA9-9696-AB2B990F9908}"/>
          </ac:cxnSpMkLst>
        </pc:cxnChg>
        <pc:cxnChg chg="add mod">
          <ac:chgData name="Saim Mehmood" userId="dddc7e8a578a7a00" providerId="LiveId" clId="{D2D368CE-3440-4A2E-81CA-E6B1FF009A78}" dt="2020-03-25T00:59:45.677" v="1106" actId="1076"/>
          <ac:cxnSpMkLst>
            <pc:docMk/>
            <pc:sldMk cId="1312938409" sldId="292"/>
            <ac:cxnSpMk id="42" creationId="{CEE40644-F33D-4EA7-A970-D289D612E54A}"/>
          </ac:cxnSpMkLst>
        </pc:cxnChg>
        <pc:cxnChg chg="add mod">
          <ac:chgData name="Saim Mehmood" userId="dddc7e8a578a7a00" providerId="LiveId" clId="{D2D368CE-3440-4A2E-81CA-E6B1FF009A78}" dt="2020-03-25T00:59:45.677" v="1106" actId="1076"/>
          <ac:cxnSpMkLst>
            <pc:docMk/>
            <pc:sldMk cId="1312938409" sldId="292"/>
            <ac:cxnSpMk id="43" creationId="{19297E41-0FD1-4600-82EA-82F73F991B02}"/>
          </ac:cxnSpMkLst>
        </pc:cxnChg>
        <pc:cxnChg chg="add mod">
          <ac:chgData name="Saim Mehmood" userId="dddc7e8a578a7a00" providerId="LiveId" clId="{D2D368CE-3440-4A2E-81CA-E6B1FF009A78}" dt="2020-03-25T00:59:45.677" v="1106" actId="1076"/>
          <ac:cxnSpMkLst>
            <pc:docMk/>
            <pc:sldMk cId="1312938409" sldId="292"/>
            <ac:cxnSpMk id="44" creationId="{25F4C038-6FF4-400F-AE2F-741C0FA67FA1}"/>
          </ac:cxnSpMkLst>
        </pc:cxnChg>
        <pc:cxnChg chg="add mod">
          <ac:chgData name="Saim Mehmood" userId="dddc7e8a578a7a00" providerId="LiveId" clId="{D2D368CE-3440-4A2E-81CA-E6B1FF009A78}" dt="2020-03-25T00:59:45.677" v="1106" actId="1076"/>
          <ac:cxnSpMkLst>
            <pc:docMk/>
            <pc:sldMk cId="1312938409" sldId="292"/>
            <ac:cxnSpMk id="45" creationId="{A707319E-8EC4-44A7-BE44-C5D03742F6F9}"/>
          </ac:cxnSpMkLst>
        </pc:cxnChg>
        <pc:cxnChg chg="add mod">
          <ac:chgData name="Saim Mehmood" userId="dddc7e8a578a7a00" providerId="LiveId" clId="{D2D368CE-3440-4A2E-81CA-E6B1FF009A78}" dt="2020-03-25T00:59:45.677" v="1106" actId="1076"/>
          <ac:cxnSpMkLst>
            <pc:docMk/>
            <pc:sldMk cId="1312938409" sldId="292"/>
            <ac:cxnSpMk id="46" creationId="{791C255C-E098-4CF7-9D37-61AEC1DDFFD1}"/>
          </ac:cxnSpMkLst>
        </pc:cxnChg>
        <pc:cxnChg chg="add mod">
          <ac:chgData name="Saim Mehmood" userId="dddc7e8a578a7a00" providerId="LiveId" clId="{D2D368CE-3440-4A2E-81CA-E6B1FF009A78}" dt="2020-03-25T00:59:45.677" v="1106" actId="1076"/>
          <ac:cxnSpMkLst>
            <pc:docMk/>
            <pc:sldMk cId="1312938409" sldId="292"/>
            <ac:cxnSpMk id="47" creationId="{CA5DA6AB-86E8-4CF5-B458-5E97542CD1DD}"/>
          </ac:cxnSpMkLst>
        </pc:cxnChg>
        <pc:cxnChg chg="add mod">
          <ac:chgData name="Saim Mehmood" userId="dddc7e8a578a7a00" providerId="LiveId" clId="{D2D368CE-3440-4A2E-81CA-E6B1FF009A78}" dt="2020-03-25T00:59:45.677" v="1106" actId="1076"/>
          <ac:cxnSpMkLst>
            <pc:docMk/>
            <pc:sldMk cId="1312938409" sldId="292"/>
            <ac:cxnSpMk id="48" creationId="{3A2D5E3B-D4C0-4B38-BA44-65F1DE68CABC}"/>
          </ac:cxnSpMkLst>
        </pc:cxnChg>
      </pc:sldChg>
      <pc:sldChg chg="modSp add modNotesTx">
        <pc:chgData name="Saim Mehmood" userId="dddc7e8a578a7a00" providerId="LiveId" clId="{D2D368CE-3440-4A2E-81CA-E6B1FF009A78}" dt="2020-03-27T04:41:46.222" v="5582" actId="20577"/>
        <pc:sldMkLst>
          <pc:docMk/>
          <pc:sldMk cId="1305400969" sldId="293"/>
        </pc:sldMkLst>
        <pc:spChg chg="mod">
          <ac:chgData name="Saim Mehmood" userId="dddc7e8a578a7a00" providerId="LiveId" clId="{D2D368CE-3440-4A2E-81CA-E6B1FF009A78}" dt="2020-03-25T01:09:15.835" v="1206" actId="20577"/>
          <ac:spMkLst>
            <pc:docMk/>
            <pc:sldMk cId="1305400969" sldId="293"/>
            <ac:spMk id="2" creationId="{0142A38C-312E-4F99-A7E7-A65670E3FFBA}"/>
          </ac:spMkLst>
        </pc:spChg>
      </pc:sldChg>
      <pc:sldChg chg="addSp delSp modSp add delAnim modAnim modNotesTx">
        <pc:chgData name="Saim Mehmood" userId="dddc7e8a578a7a00" providerId="LiveId" clId="{D2D368CE-3440-4A2E-81CA-E6B1FF009A78}" dt="2020-03-29T15:59:19.920" v="6884"/>
        <pc:sldMkLst>
          <pc:docMk/>
          <pc:sldMk cId="2033619929" sldId="294"/>
        </pc:sldMkLst>
        <pc:spChg chg="mod">
          <ac:chgData name="Saim Mehmood" userId="dddc7e8a578a7a00" providerId="LiveId" clId="{D2D368CE-3440-4A2E-81CA-E6B1FF009A78}" dt="2020-03-27T22:14:01.940" v="6310" actId="20577"/>
          <ac:spMkLst>
            <pc:docMk/>
            <pc:sldMk cId="2033619929" sldId="294"/>
            <ac:spMk id="2" creationId="{8483D1DD-2F11-47F4-AB39-E5289E73E43F}"/>
          </ac:spMkLst>
        </pc:spChg>
        <pc:spChg chg="del mod">
          <ac:chgData name="Saim Mehmood" userId="dddc7e8a578a7a00" providerId="LiveId" clId="{D2D368CE-3440-4A2E-81CA-E6B1FF009A78}" dt="2020-03-25T03:05:59.059" v="1629" actId="478"/>
          <ac:spMkLst>
            <pc:docMk/>
            <pc:sldMk cId="2033619929" sldId="294"/>
            <ac:spMk id="3" creationId="{06012CBA-E93D-4EAB-83D1-E7D56E16D147}"/>
          </ac:spMkLst>
        </pc:spChg>
        <pc:spChg chg="add del mod">
          <ac:chgData name="Saim Mehmood" userId="dddc7e8a578a7a00" providerId="LiveId" clId="{D2D368CE-3440-4A2E-81CA-E6B1FF009A78}" dt="2020-03-27T20:30:38.244" v="5761" actId="478"/>
          <ac:spMkLst>
            <pc:docMk/>
            <pc:sldMk cId="2033619929" sldId="294"/>
            <ac:spMk id="5" creationId="{701E1013-C8FE-43B6-940A-210EEE88AB0D}"/>
          </ac:spMkLst>
        </pc:spChg>
        <pc:spChg chg="add del mod">
          <ac:chgData name="Saim Mehmood" userId="dddc7e8a578a7a00" providerId="LiveId" clId="{D2D368CE-3440-4A2E-81CA-E6B1FF009A78}" dt="2020-03-27T20:30:38.244" v="5761" actId="478"/>
          <ac:spMkLst>
            <pc:docMk/>
            <pc:sldMk cId="2033619929" sldId="294"/>
            <ac:spMk id="6" creationId="{7B78F6D7-0A77-448D-BD88-3F381A1AEAA3}"/>
          </ac:spMkLst>
        </pc:spChg>
        <pc:spChg chg="add mod">
          <ac:chgData name="Saim Mehmood" userId="dddc7e8a578a7a00" providerId="LiveId" clId="{D2D368CE-3440-4A2E-81CA-E6B1FF009A78}" dt="2020-03-27T20:30:44.608" v="5762" actId="1076"/>
          <ac:spMkLst>
            <pc:docMk/>
            <pc:sldMk cId="2033619929" sldId="294"/>
            <ac:spMk id="7" creationId="{15917A37-1119-4AC6-AB1A-C66A64BA7BB8}"/>
          </ac:spMkLst>
        </pc:spChg>
        <pc:spChg chg="add mod">
          <ac:chgData name="Saim Mehmood" userId="dddc7e8a578a7a00" providerId="LiveId" clId="{D2D368CE-3440-4A2E-81CA-E6B1FF009A78}" dt="2020-03-29T15:34:43.553" v="6626" actId="1076"/>
          <ac:spMkLst>
            <pc:docMk/>
            <pc:sldMk cId="2033619929" sldId="294"/>
            <ac:spMk id="8" creationId="{D9F15B6C-884B-48C6-BA3F-19176F8DCC4E}"/>
          </ac:spMkLst>
        </pc:spChg>
        <pc:picChg chg="add del mod modCrop">
          <ac:chgData name="Saim Mehmood" userId="dddc7e8a578a7a00" providerId="LiveId" clId="{D2D368CE-3440-4A2E-81CA-E6B1FF009A78}" dt="2020-03-25T03:22:10.892" v="1706" actId="478"/>
          <ac:picMkLst>
            <pc:docMk/>
            <pc:sldMk cId="2033619929" sldId="294"/>
            <ac:picMk id="4" creationId="{399B3AA9-8599-4898-AC8B-DAEDBA1401D5}"/>
          </ac:picMkLst>
        </pc:picChg>
        <pc:picChg chg="add">
          <ac:chgData name="Saim Mehmood" userId="dddc7e8a578a7a00" providerId="LiveId" clId="{D2D368CE-3440-4A2E-81CA-E6B1FF009A78}" dt="2020-03-29T15:28:18.419" v="6607"/>
          <ac:picMkLst>
            <pc:docMk/>
            <pc:sldMk cId="2033619929" sldId="294"/>
            <ac:picMk id="5" creationId="{BFD49CD9-D876-41AD-ABF0-AD955BC5BE3E}"/>
          </ac:picMkLst>
        </pc:picChg>
        <pc:picChg chg="add del mod">
          <ac:chgData name="Saim Mehmood" userId="dddc7e8a578a7a00" providerId="LiveId" clId="{D2D368CE-3440-4A2E-81CA-E6B1FF009A78}" dt="2020-03-29T15:35:32.371" v="6627" actId="478"/>
          <ac:picMkLst>
            <pc:docMk/>
            <pc:sldMk cId="2033619929" sldId="294"/>
            <ac:picMk id="6" creationId="{DA281C84-C254-4B79-A71B-66A1B23BDD5B}"/>
          </ac:picMkLst>
        </pc:picChg>
        <pc:picChg chg="add mod modCrop">
          <ac:chgData name="Saim Mehmood" userId="dddc7e8a578a7a00" providerId="LiveId" clId="{D2D368CE-3440-4A2E-81CA-E6B1FF009A78}" dt="2020-03-29T15:35:52.536" v="6633" actId="1076"/>
          <ac:picMkLst>
            <pc:docMk/>
            <pc:sldMk cId="2033619929" sldId="294"/>
            <ac:picMk id="9" creationId="{90EF6F6A-B4A6-4166-9724-6172AF0BB1F1}"/>
          </ac:picMkLst>
        </pc:picChg>
      </pc:sldChg>
      <pc:sldChg chg="addSp delSp modSp add modAnim">
        <pc:chgData name="Saim Mehmood" userId="dddc7e8a578a7a00" providerId="LiveId" clId="{D2D368CE-3440-4A2E-81CA-E6B1FF009A78}" dt="2020-03-26T18:32:40.361" v="5056" actId="20577"/>
        <pc:sldMkLst>
          <pc:docMk/>
          <pc:sldMk cId="1113093102" sldId="295"/>
        </pc:sldMkLst>
        <pc:spChg chg="mod">
          <ac:chgData name="Saim Mehmood" userId="dddc7e8a578a7a00" providerId="LiveId" clId="{D2D368CE-3440-4A2E-81CA-E6B1FF009A78}" dt="2020-03-25T17:32:45.016" v="2301" actId="20577"/>
          <ac:spMkLst>
            <pc:docMk/>
            <pc:sldMk cId="1113093102" sldId="295"/>
            <ac:spMk id="2" creationId="{7BF49234-280E-4062-B804-CF5DD4B0CE18}"/>
          </ac:spMkLst>
        </pc:spChg>
        <pc:spChg chg="del">
          <ac:chgData name="Saim Mehmood" userId="dddc7e8a578a7a00" providerId="LiveId" clId="{D2D368CE-3440-4A2E-81CA-E6B1FF009A78}" dt="2020-03-25T17:33:01.022" v="2302" actId="478"/>
          <ac:spMkLst>
            <pc:docMk/>
            <pc:sldMk cId="1113093102" sldId="295"/>
            <ac:spMk id="3" creationId="{931B0FB9-EF53-4BD9-B212-21507E17EC20}"/>
          </ac:spMkLst>
        </pc:spChg>
        <pc:spChg chg="add mod">
          <ac:chgData name="Saim Mehmood" userId="dddc7e8a578a7a00" providerId="LiveId" clId="{D2D368CE-3440-4A2E-81CA-E6B1FF009A78}" dt="2020-03-26T18:32:40.361" v="5056" actId="20577"/>
          <ac:spMkLst>
            <pc:docMk/>
            <pc:sldMk cId="1113093102" sldId="295"/>
            <ac:spMk id="4" creationId="{2B6FFE08-D187-43BF-BE59-1989B65661A3}"/>
          </ac:spMkLst>
        </pc:spChg>
        <pc:spChg chg="add mod">
          <ac:chgData name="Saim Mehmood" userId="dddc7e8a578a7a00" providerId="LiveId" clId="{D2D368CE-3440-4A2E-81CA-E6B1FF009A78}" dt="2020-03-25T17:39:09.526" v="2487" actId="207"/>
          <ac:spMkLst>
            <pc:docMk/>
            <pc:sldMk cId="1113093102" sldId="295"/>
            <ac:spMk id="5" creationId="{7CE6039C-034E-431B-83E3-CD1F648D42E5}"/>
          </ac:spMkLst>
        </pc:spChg>
      </pc:sldChg>
      <pc:sldChg chg="addSp delSp modSp add delAnim modAnim modNotesTx">
        <pc:chgData name="Saim Mehmood" userId="dddc7e8a578a7a00" providerId="LiveId" clId="{D2D368CE-3440-4A2E-81CA-E6B1FF009A78}" dt="2020-03-27T05:42:15.597" v="5649"/>
        <pc:sldMkLst>
          <pc:docMk/>
          <pc:sldMk cId="2785827831" sldId="296"/>
        </pc:sldMkLst>
        <pc:spChg chg="mod">
          <ac:chgData name="Saim Mehmood" userId="dddc7e8a578a7a00" providerId="LiveId" clId="{D2D368CE-3440-4A2E-81CA-E6B1FF009A78}" dt="2020-03-27T05:41:44.948" v="5645" actId="1076"/>
          <ac:spMkLst>
            <pc:docMk/>
            <pc:sldMk cId="2785827831" sldId="296"/>
            <ac:spMk id="2" creationId="{981C3FD2-4324-4603-91D4-2D945EF6DA10}"/>
          </ac:spMkLst>
        </pc:spChg>
        <pc:spChg chg="del mod">
          <ac:chgData name="Saim Mehmood" userId="dddc7e8a578a7a00" providerId="LiveId" clId="{D2D368CE-3440-4A2E-81CA-E6B1FF009A78}" dt="2020-03-25T18:30:41.568" v="2633" actId="478"/>
          <ac:spMkLst>
            <pc:docMk/>
            <pc:sldMk cId="2785827831" sldId="296"/>
            <ac:spMk id="3" creationId="{1636944B-964D-405A-926B-6E42FBEAA50B}"/>
          </ac:spMkLst>
        </pc:spChg>
        <pc:spChg chg="add del mod">
          <ac:chgData name="Saim Mehmood" userId="dddc7e8a578a7a00" providerId="LiveId" clId="{D2D368CE-3440-4A2E-81CA-E6B1FF009A78}" dt="2020-03-25T18:32:44.326" v="2688" actId="478"/>
          <ac:spMkLst>
            <pc:docMk/>
            <pc:sldMk cId="2785827831" sldId="296"/>
            <ac:spMk id="4" creationId="{01BF49B9-ECDB-4022-807C-3264504B34E7}"/>
          </ac:spMkLst>
        </pc:spChg>
        <pc:spChg chg="add mod">
          <ac:chgData name="Saim Mehmood" userId="dddc7e8a578a7a00" providerId="LiveId" clId="{D2D368CE-3440-4A2E-81CA-E6B1FF009A78}" dt="2020-03-25T18:32:50.175" v="2689" actId="1076"/>
          <ac:spMkLst>
            <pc:docMk/>
            <pc:sldMk cId="2785827831" sldId="296"/>
            <ac:spMk id="5" creationId="{59A7A3B3-1A75-4546-9AEE-5FC890331A2D}"/>
          </ac:spMkLst>
        </pc:spChg>
        <pc:spChg chg="add mod">
          <ac:chgData name="Saim Mehmood" userId="dddc7e8a578a7a00" providerId="LiveId" clId="{D2D368CE-3440-4A2E-81CA-E6B1FF009A78}" dt="2020-03-25T18:33:32.218" v="2691" actId="1076"/>
          <ac:spMkLst>
            <pc:docMk/>
            <pc:sldMk cId="2785827831" sldId="296"/>
            <ac:spMk id="6" creationId="{D338BADB-AAEB-4C13-81E8-21E39AD4A172}"/>
          </ac:spMkLst>
        </pc:spChg>
        <pc:spChg chg="add mod">
          <ac:chgData name="Saim Mehmood" userId="dddc7e8a578a7a00" providerId="LiveId" clId="{D2D368CE-3440-4A2E-81CA-E6B1FF009A78}" dt="2020-03-25T18:33:50.243" v="2695" actId="20577"/>
          <ac:spMkLst>
            <pc:docMk/>
            <pc:sldMk cId="2785827831" sldId="296"/>
            <ac:spMk id="7" creationId="{EE119482-46AF-4B38-B455-65753EA55AD2}"/>
          </ac:spMkLst>
        </pc:spChg>
        <pc:spChg chg="add mod">
          <ac:chgData name="Saim Mehmood" userId="dddc7e8a578a7a00" providerId="LiveId" clId="{D2D368CE-3440-4A2E-81CA-E6B1FF009A78}" dt="2020-03-25T18:55:18.984" v="2933" actId="1076"/>
          <ac:spMkLst>
            <pc:docMk/>
            <pc:sldMk cId="2785827831" sldId="296"/>
            <ac:spMk id="15" creationId="{5FA162D0-4FB2-4899-9930-C87478519B8D}"/>
          </ac:spMkLst>
        </pc:spChg>
        <pc:spChg chg="add mod">
          <ac:chgData name="Saim Mehmood" userId="dddc7e8a578a7a00" providerId="LiveId" clId="{D2D368CE-3440-4A2E-81CA-E6B1FF009A78}" dt="2020-03-25T18:55:18.984" v="2933" actId="1076"/>
          <ac:spMkLst>
            <pc:docMk/>
            <pc:sldMk cId="2785827831" sldId="296"/>
            <ac:spMk id="19" creationId="{23D51022-E4C6-4388-96AA-18B70C925DE3}"/>
          </ac:spMkLst>
        </pc:spChg>
        <pc:spChg chg="add mod">
          <ac:chgData name="Saim Mehmood" userId="dddc7e8a578a7a00" providerId="LiveId" clId="{D2D368CE-3440-4A2E-81CA-E6B1FF009A78}" dt="2020-03-25T18:55:18.984" v="2933" actId="1076"/>
          <ac:spMkLst>
            <pc:docMk/>
            <pc:sldMk cId="2785827831" sldId="296"/>
            <ac:spMk id="23" creationId="{D0777F67-629F-4494-8C4D-686728758F15}"/>
          </ac:spMkLst>
        </pc:spChg>
        <pc:spChg chg="add mod">
          <ac:chgData name="Saim Mehmood" userId="dddc7e8a578a7a00" providerId="LiveId" clId="{D2D368CE-3440-4A2E-81CA-E6B1FF009A78}" dt="2020-03-25T18:54:23.591" v="2922" actId="113"/>
          <ac:spMkLst>
            <pc:docMk/>
            <pc:sldMk cId="2785827831" sldId="296"/>
            <ac:spMk id="24" creationId="{EA2E812E-183D-448E-B4A2-6696213C809C}"/>
          </ac:spMkLst>
        </pc:spChg>
        <pc:spChg chg="add mod">
          <ac:chgData name="Saim Mehmood" userId="dddc7e8a578a7a00" providerId="LiveId" clId="{D2D368CE-3440-4A2E-81CA-E6B1FF009A78}" dt="2020-03-25T18:54:51.921" v="2932" actId="20577"/>
          <ac:spMkLst>
            <pc:docMk/>
            <pc:sldMk cId="2785827831" sldId="296"/>
            <ac:spMk id="25" creationId="{7DD7F678-1DD5-4E6B-8B77-9427A6FDF99A}"/>
          </ac:spMkLst>
        </pc:spChg>
        <pc:cxnChg chg="add mod">
          <ac:chgData name="Saim Mehmood" userId="dddc7e8a578a7a00" providerId="LiveId" clId="{D2D368CE-3440-4A2E-81CA-E6B1FF009A78}" dt="2020-03-25T18:55:18.984" v="2933" actId="1076"/>
          <ac:cxnSpMkLst>
            <pc:docMk/>
            <pc:sldMk cId="2785827831" sldId="296"/>
            <ac:cxnSpMk id="9" creationId="{C67CFB41-4F3B-4BCE-B858-C980B6E1DD33}"/>
          </ac:cxnSpMkLst>
        </pc:cxnChg>
        <pc:cxnChg chg="add mod">
          <ac:chgData name="Saim Mehmood" userId="dddc7e8a578a7a00" providerId="LiveId" clId="{D2D368CE-3440-4A2E-81CA-E6B1FF009A78}" dt="2020-03-25T18:55:18.984" v="2933" actId="1076"/>
          <ac:cxnSpMkLst>
            <pc:docMk/>
            <pc:sldMk cId="2785827831" sldId="296"/>
            <ac:cxnSpMk id="10" creationId="{5EE9F6E5-2F79-42CC-9E35-19BAFD16E070}"/>
          </ac:cxnSpMkLst>
        </pc:cxnChg>
        <pc:cxnChg chg="add mod">
          <ac:chgData name="Saim Mehmood" userId="dddc7e8a578a7a00" providerId="LiveId" clId="{D2D368CE-3440-4A2E-81CA-E6B1FF009A78}" dt="2020-03-25T18:55:18.984" v="2933" actId="1076"/>
          <ac:cxnSpMkLst>
            <pc:docMk/>
            <pc:sldMk cId="2785827831" sldId="296"/>
            <ac:cxnSpMk id="14" creationId="{EFFD309D-DC72-4464-A3EF-118CFE0D83A3}"/>
          </ac:cxnSpMkLst>
        </pc:cxnChg>
        <pc:cxnChg chg="add mod">
          <ac:chgData name="Saim Mehmood" userId="dddc7e8a578a7a00" providerId="LiveId" clId="{D2D368CE-3440-4A2E-81CA-E6B1FF009A78}" dt="2020-03-25T18:55:18.984" v="2933" actId="1076"/>
          <ac:cxnSpMkLst>
            <pc:docMk/>
            <pc:sldMk cId="2785827831" sldId="296"/>
            <ac:cxnSpMk id="16" creationId="{B1CBACCE-AC7E-4C41-BFB5-064E90035FDD}"/>
          </ac:cxnSpMkLst>
        </pc:cxnChg>
        <pc:cxnChg chg="add mod">
          <ac:chgData name="Saim Mehmood" userId="dddc7e8a578a7a00" providerId="LiveId" clId="{D2D368CE-3440-4A2E-81CA-E6B1FF009A78}" dt="2020-03-25T18:55:18.984" v="2933" actId="1076"/>
          <ac:cxnSpMkLst>
            <pc:docMk/>
            <pc:sldMk cId="2785827831" sldId="296"/>
            <ac:cxnSpMk id="20" creationId="{CEAA3E86-6C43-416F-B5B9-1AB3216E7DF1}"/>
          </ac:cxnSpMkLst>
        </pc:cxnChg>
      </pc:sldChg>
      <pc:sldChg chg="addSp delSp modSp add modAnim modNotesTx">
        <pc:chgData name="Saim Mehmood" userId="dddc7e8a578a7a00" providerId="LiveId" clId="{D2D368CE-3440-4A2E-81CA-E6B1FF009A78}" dt="2020-03-29T06:31:29.938" v="6601"/>
        <pc:sldMkLst>
          <pc:docMk/>
          <pc:sldMk cId="3003796624" sldId="297"/>
        </pc:sldMkLst>
        <pc:spChg chg="mod">
          <ac:chgData name="Saim Mehmood" userId="dddc7e8a578a7a00" providerId="LiveId" clId="{D2D368CE-3440-4A2E-81CA-E6B1FF009A78}" dt="2020-03-25T19:01:10.717" v="2992" actId="20577"/>
          <ac:spMkLst>
            <pc:docMk/>
            <pc:sldMk cId="3003796624" sldId="297"/>
            <ac:spMk id="2" creationId="{A0D04663-3A7D-46F5-8A9B-F64A9C3262F9}"/>
          </ac:spMkLst>
        </pc:spChg>
        <pc:spChg chg="del">
          <ac:chgData name="Saim Mehmood" userId="dddc7e8a578a7a00" providerId="LiveId" clId="{D2D368CE-3440-4A2E-81CA-E6B1FF009A78}" dt="2020-03-25T18:57:42.021" v="2983" actId="478"/>
          <ac:spMkLst>
            <pc:docMk/>
            <pc:sldMk cId="3003796624" sldId="297"/>
            <ac:spMk id="3" creationId="{80D28EA8-EDC7-4735-9E72-61327F1FE3E7}"/>
          </ac:spMkLst>
        </pc:spChg>
        <pc:spChg chg="add del mod">
          <ac:chgData name="Saim Mehmood" userId="dddc7e8a578a7a00" providerId="LiveId" clId="{D2D368CE-3440-4A2E-81CA-E6B1FF009A78}" dt="2020-03-25T19:03:38.569" v="2996" actId="767"/>
          <ac:spMkLst>
            <pc:docMk/>
            <pc:sldMk cId="3003796624" sldId="297"/>
            <ac:spMk id="4" creationId="{35761C04-4B71-4962-B3BA-8BBA73401EE7}"/>
          </ac:spMkLst>
        </pc:spChg>
        <pc:spChg chg="add mod">
          <ac:chgData name="Saim Mehmood" userId="dddc7e8a578a7a00" providerId="LiveId" clId="{D2D368CE-3440-4A2E-81CA-E6B1FF009A78}" dt="2020-03-29T03:50:45.575" v="6550" actId="1076"/>
          <ac:spMkLst>
            <pc:docMk/>
            <pc:sldMk cId="3003796624" sldId="297"/>
            <ac:spMk id="4" creationId="{B89AEA2D-0BCD-4A08-9C39-19D9C4B3D114}"/>
          </ac:spMkLst>
        </pc:spChg>
        <pc:spChg chg="add mod">
          <ac:chgData name="Saim Mehmood" userId="dddc7e8a578a7a00" providerId="LiveId" clId="{D2D368CE-3440-4A2E-81CA-E6B1FF009A78}" dt="2020-03-25T19:06:45.054" v="3064" actId="1076"/>
          <ac:spMkLst>
            <pc:docMk/>
            <pc:sldMk cId="3003796624" sldId="297"/>
            <ac:spMk id="5" creationId="{64931A1A-B932-43E1-AC3F-4FD50CC307CD}"/>
          </ac:spMkLst>
        </pc:spChg>
        <pc:spChg chg="add mod">
          <ac:chgData name="Saim Mehmood" userId="dddc7e8a578a7a00" providerId="LiveId" clId="{D2D368CE-3440-4A2E-81CA-E6B1FF009A78}" dt="2020-03-25T19:06:05.907" v="3057" actId="255"/>
          <ac:spMkLst>
            <pc:docMk/>
            <pc:sldMk cId="3003796624" sldId="297"/>
            <ac:spMk id="6" creationId="{C978A713-CE30-4C35-B7C2-800052B3AC75}"/>
          </ac:spMkLst>
        </pc:spChg>
        <pc:spChg chg="add mod">
          <ac:chgData name="Saim Mehmood" userId="dddc7e8a578a7a00" providerId="LiveId" clId="{D2D368CE-3440-4A2E-81CA-E6B1FF009A78}" dt="2020-03-25T19:06:28.167" v="3063" actId="20577"/>
          <ac:spMkLst>
            <pc:docMk/>
            <pc:sldMk cId="3003796624" sldId="297"/>
            <ac:spMk id="7" creationId="{620998B5-94C8-4797-BB5F-0C9AA8D23B60}"/>
          </ac:spMkLst>
        </pc:spChg>
        <pc:picChg chg="add mod">
          <ac:chgData name="Saim Mehmood" userId="dddc7e8a578a7a00" providerId="LiveId" clId="{D2D368CE-3440-4A2E-81CA-E6B1FF009A78}" dt="2020-03-25T19:07:48.265" v="3070" actId="1076"/>
          <ac:picMkLst>
            <pc:docMk/>
            <pc:sldMk cId="3003796624" sldId="297"/>
            <ac:picMk id="8" creationId="{BFAB9B11-1950-4C17-A11F-3DF395F2819D}"/>
          </ac:picMkLst>
        </pc:picChg>
        <pc:picChg chg="add mod">
          <ac:chgData name="Saim Mehmood" userId="dddc7e8a578a7a00" providerId="LiveId" clId="{D2D368CE-3440-4A2E-81CA-E6B1FF009A78}" dt="2020-03-29T03:50:00.271" v="6546" actId="1038"/>
          <ac:picMkLst>
            <pc:docMk/>
            <pc:sldMk cId="3003796624" sldId="297"/>
            <ac:picMk id="9" creationId="{8DE83685-E2B7-4FAC-AF5E-3BC41C5F12A1}"/>
          </ac:picMkLst>
        </pc:picChg>
      </pc:sldChg>
      <pc:sldChg chg="addSp delSp modSp add modAnim modNotesTx">
        <pc:chgData name="Saim Mehmood" userId="dddc7e8a578a7a00" providerId="LiveId" clId="{D2D368CE-3440-4A2E-81CA-E6B1FF009A78}" dt="2020-03-26T18:36:06.359" v="5135" actId="20577"/>
        <pc:sldMkLst>
          <pc:docMk/>
          <pc:sldMk cId="1891617450" sldId="298"/>
        </pc:sldMkLst>
        <pc:spChg chg="mod">
          <ac:chgData name="Saim Mehmood" userId="dddc7e8a578a7a00" providerId="LiveId" clId="{D2D368CE-3440-4A2E-81CA-E6B1FF009A78}" dt="2020-03-26T18:36:06.359" v="5135" actId="20577"/>
          <ac:spMkLst>
            <pc:docMk/>
            <pc:sldMk cId="1891617450" sldId="298"/>
            <ac:spMk id="2" creationId="{78FD6408-2CFA-46CB-A669-F0AA8416520D}"/>
          </ac:spMkLst>
        </pc:spChg>
        <pc:spChg chg="del">
          <ac:chgData name="Saim Mehmood" userId="dddc7e8a578a7a00" providerId="LiveId" clId="{D2D368CE-3440-4A2E-81CA-E6B1FF009A78}" dt="2020-03-26T01:00:11.512" v="3192" actId="478"/>
          <ac:spMkLst>
            <pc:docMk/>
            <pc:sldMk cId="1891617450" sldId="298"/>
            <ac:spMk id="3" creationId="{291F4EA1-28A0-4DFD-A186-6AE82D2787A6}"/>
          </ac:spMkLst>
        </pc:spChg>
        <pc:spChg chg="add mod">
          <ac:chgData name="Saim Mehmood" userId="dddc7e8a578a7a00" providerId="LiveId" clId="{D2D368CE-3440-4A2E-81CA-E6B1FF009A78}" dt="2020-03-26T01:06:16.680" v="3241" actId="20577"/>
          <ac:spMkLst>
            <pc:docMk/>
            <pc:sldMk cId="1891617450" sldId="298"/>
            <ac:spMk id="4" creationId="{29774E06-956F-4FD4-857E-5E2F558EE7A3}"/>
          </ac:spMkLst>
        </pc:spChg>
        <pc:spChg chg="add mod">
          <ac:chgData name="Saim Mehmood" userId="dddc7e8a578a7a00" providerId="LiveId" clId="{D2D368CE-3440-4A2E-81CA-E6B1FF009A78}" dt="2020-03-26T01:06:06.323" v="3240" actId="255"/>
          <ac:spMkLst>
            <pc:docMk/>
            <pc:sldMk cId="1891617450" sldId="298"/>
            <ac:spMk id="6" creationId="{47E8EAC0-ED9D-462D-9EA2-7567C24B1244}"/>
          </ac:spMkLst>
        </pc:spChg>
        <pc:picChg chg="add mod">
          <ac:chgData name="Saim Mehmood" userId="dddc7e8a578a7a00" providerId="LiveId" clId="{D2D368CE-3440-4A2E-81CA-E6B1FF009A78}" dt="2020-03-26T01:05:49.538" v="3237" actId="1076"/>
          <ac:picMkLst>
            <pc:docMk/>
            <pc:sldMk cId="1891617450" sldId="298"/>
            <ac:picMk id="5" creationId="{026BEE5C-4949-47DB-8B2F-3074E6DAD415}"/>
          </ac:picMkLst>
        </pc:picChg>
      </pc:sldChg>
      <pc:sldChg chg="addSp delSp modSp add modAnim modNotesTx">
        <pc:chgData name="Saim Mehmood" userId="dddc7e8a578a7a00" providerId="LiveId" clId="{D2D368CE-3440-4A2E-81CA-E6B1FF009A78}" dt="2020-03-26T18:37:18.990" v="5142" actId="1076"/>
        <pc:sldMkLst>
          <pc:docMk/>
          <pc:sldMk cId="2503909403" sldId="299"/>
        </pc:sldMkLst>
        <pc:spChg chg="mod">
          <ac:chgData name="Saim Mehmood" userId="dddc7e8a578a7a00" providerId="LiveId" clId="{D2D368CE-3440-4A2E-81CA-E6B1FF009A78}" dt="2020-03-26T01:07:28.616" v="3274" actId="20577"/>
          <ac:spMkLst>
            <pc:docMk/>
            <pc:sldMk cId="2503909403" sldId="299"/>
            <ac:spMk id="2" creationId="{E7FCF5FC-FF16-4EA2-9407-3360FC0002D5}"/>
          </ac:spMkLst>
        </pc:spChg>
        <pc:spChg chg="del">
          <ac:chgData name="Saim Mehmood" userId="dddc7e8a578a7a00" providerId="LiveId" clId="{D2D368CE-3440-4A2E-81CA-E6B1FF009A78}" dt="2020-03-26T01:07:35.349" v="3275" actId="478"/>
          <ac:spMkLst>
            <pc:docMk/>
            <pc:sldMk cId="2503909403" sldId="299"/>
            <ac:spMk id="3" creationId="{E052D666-6C37-433C-A9C8-79F4F383677A}"/>
          </ac:spMkLst>
        </pc:spChg>
        <pc:spChg chg="add mod">
          <ac:chgData name="Saim Mehmood" userId="dddc7e8a578a7a00" providerId="LiveId" clId="{D2D368CE-3440-4A2E-81CA-E6B1FF009A78}" dt="2020-03-26T18:37:18.990" v="5142" actId="1076"/>
          <ac:spMkLst>
            <pc:docMk/>
            <pc:sldMk cId="2503909403" sldId="299"/>
            <ac:spMk id="4" creationId="{9AC4482E-39A2-43B1-9400-9C6DD24BFA8F}"/>
          </ac:spMkLst>
        </pc:spChg>
        <pc:spChg chg="add mod">
          <ac:chgData name="Saim Mehmood" userId="dddc7e8a578a7a00" providerId="LiveId" clId="{D2D368CE-3440-4A2E-81CA-E6B1FF009A78}" dt="2020-03-26T18:36:56.950" v="5137" actId="1076"/>
          <ac:spMkLst>
            <pc:docMk/>
            <pc:sldMk cId="2503909403" sldId="299"/>
            <ac:spMk id="5" creationId="{9BDD3ABD-164F-48EA-99D2-B9838E62751D}"/>
          </ac:spMkLst>
        </pc:spChg>
        <pc:picChg chg="add mod">
          <ac:chgData name="Saim Mehmood" userId="dddc7e8a578a7a00" providerId="LiveId" clId="{D2D368CE-3440-4A2E-81CA-E6B1FF009A78}" dt="2020-03-26T18:37:14.638" v="5141" actId="14100"/>
          <ac:picMkLst>
            <pc:docMk/>
            <pc:sldMk cId="2503909403" sldId="299"/>
            <ac:picMk id="6" creationId="{BA13B938-48E0-49B8-8760-BE38068DC22D}"/>
          </ac:picMkLst>
        </pc:picChg>
        <pc:picChg chg="add mod">
          <ac:chgData name="Saim Mehmood" userId="dddc7e8a578a7a00" providerId="LiveId" clId="{D2D368CE-3440-4A2E-81CA-E6B1FF009A78}" dt="2020-03-26T18:37:07.190" v="5140" actId="1076"/>
          <ac:picMkLst>
            <pc:docMk/>
            <pc:sldMk cId="2503909403" sldId="299"/>
            <ac:picMk id="7" creationId="{6EA32828-5A3C-476F-80D7-595653AAB94A}"/>
          </ac:picMkLst>
        </pc:picChg>
      </pc:sldChg>
      <pc:sldChg chg="modSp add modNotesTx">
        <pc:chgData name="Saim Mehmood" userId="dddc7e8a578a7a00" providerId="LiveId" clId="{D2D368CE-3440-4A2E-81CA-E6B1FF009A78}" dt="2020-03-26T01:49:53.436" v="3690" actId="20577"/>
        <pc:sldMkLst>
          <pc:docMk/>
          <pc:sldMk cId="847544370" sldId="300"/>
        </pc:sldMkLst>
        <pc:spChg chg="mod">
          <ac:chgData name="Saim Mehmood" userId="dddc7e8a578a7a00" providerId="LiveId" clId="{D2D368CE-3440-4A2E-81CA-E6B1FF009A78}" dt="2020-03-26T01:26:51.163" v="3583" actId="20577"/>
          <ac:spMkLst>
            <pc:docMk/>
            <pc:sldMk cId="847544370" sldId="300"/>
            <ac:spMk id="2" creationId="{5549EA54-776B-469A-9773-F0527F978B2E}"/>
          </ac:spMkLst>
        </pc:spChg>
      </pc:sldChg>
      <pc:sldChg chg="addSp delSp modSp add">
        <pc:chgData name="Saim Mehmood" userId="dddc7e8a578a7a00" providerId="LiveId" clId="{D2D368CE-3440-4A2E-81CA-E6B1FF009A78}" dt="2020-03-27T21:59:15.032" v="6236" actId="1076"/>
        <pc:sldMkLst>
          <pc:docMk/>
          <pc:sldMk cId="3015568840" sldId="301"/>
        </pc:sldMkLst>
        <pc:spChg chg="mod">
          <ac:chgData name="Saim Mehmood" userId="dddc7e8a578a7a00" providerId="LiveId" clId="{D2D368CE-3440-4A2E-81CA-E6B1FF009A78}" dt="2020-03-26T03:41:20.134" v="3726" actId="207"/>
          <ac:spMkLst>
            <pc:docMk/>
            <pc:sldMk cId="3015568840" sldId="301"/>
            <ac:spMk id="2" creationId="{E57BCE7F-A6E1-470B-A899-3D02A965405E}"/>
          </ac:spMkLst>
        </pc:spChg>
        <pc:spChg chg="del">
          <ac:chgData name="Saim Mehmood" userId="dddc7e8a578a7a00" providerId="LiveId" clId="{D2D368CE-3440-4A2E-81CA-E6B1FF009A78}" dt="2020-03-26T03:40:12.800" v="3692" actId="478"/>
          <ac:spMkLst>
            <pc:docMk/>
            <pc:sldMk cId="3015568840" sldId="301"/>
            <ac:spMk id="3" creationId="{0F73AC1B-5D0E-4892-88D5-C631CE4F9443}"/>
          </ac:spMkLst>
        </pc:spChg>
        <pc:picChg chg="add del mod">
          <ac:chgData name="Saim Mehmood" userId="dddc7e8a578a7a00" providerId="LiveId" clId="{D2D368CE-3440-4A2E-81CA-E6B1FF009A78}" dt="2020-03-26T03:42:47.551" v="3729" actId="478"/>
          <ac:picMkLst>
            <pc:docMk/>
            <pc:sldMk cId="3015568840" sldId="301"/>
            <ac:picMk id="4" creationId="{7218A618-5458-499A-A824-98D948E0F676}"/>
          </ac:picMkLst>
        </pc:picChg>
        <pc:picChg chg="add mod">
          <ac:chgData name="Saim Mehmood" userId="dddc7e8a578a7a00" providerId="LiveId" clId="{D2D368CE-3440-4A2E-81CA-E6B1FF009A78}" dt="2020-03-27T21:59:15.032" v="6236" actId="1076"/>
          <ac:picMkLst>
            <pc:docMk/>
            <pc:sldMk cId="3015568840" sldId="301"/>
            <ac:picMk id="5" creationId="{29DD8D03-E065-4175-9CF9-5DE4851584F8}"/>
          </ac:picMkLst>
        </pc:picChg>
      </pc:sldChg>
      <pc:sldChg chg="addSp delSp modSp add modAnim">
        <pc:chgData name="Saim Mehmood" userId="dddc7e8a578a7a00" providerId="LiveId" clId="{D2D368CE-3440-4A2E-81CA-E6B1FF009A78}" dt="2020-03-28T17:03:21.874" v="6512" actId="1076"/>
        <pc:sldMkLst>
          <pc:docMk/>
          <pc:sldMk cId="1614077710" sldId="302"/>
        </pc:sldMkLst>
        <pc:spChg chg="mod">
          <ac:chgData name="Saim Mehmood" userId="dddc7e8a578a7a00" providerId="LiveId" clId="{D2D368CE-3440-4A2E-81CA-E6B1FF009A78}" dt="2020-03-26T04:09:03.926" v="3822" actId="207"/>
          <ac:spMkLst>
            <pc:docMk/>
            <pc:sldMk cId="1614077710" sldId="302"/>
            <ac:spMk id="2" creationId="{B82D0C72-BB04-474F-BE79-861DF05D1703}"/>
          </ac:spMkLst>
        </pc:spChg>
        <pc:spChg chg="del">
          <ac:chgData name="Saim Mehmood" userId="dddc7e8a578a7a00" providerId="LiveId" clId="{D2D368CE-3440-4A2E-81CA-E6B1FF009A78}" dt="2020-03-26T03:45:28.955" v="3733" actId="478"/>
          <ac:spMkLst>
            <pc:docMk/>
            <pc:sldMk cId="1614077710" sldId="302"/>
            <ac:spMk id="3" creationId="{96159C60-889E-481E-9729-5A3A370EE99F}"/>
          </ac:spMkLst>
        </pc:spChg>
        <pc:spChg chg="add mod">
          <ac:chgData name="Saim Mehmood" userId="dddc7e8a578a7a00" providerId="LiveId" clId="{D2D368CE-3440-4A2E-81CA-E6B1FF009A78}" dt="2020-03-26T03:56:39.586" v="3784" actId="14100"/>
          <ac:spMkLst>
            <pc:docMk/>
            <pc:sldMk cId="1614077710" sldId="302"/>
            <ac:spMk id="6" creationId="{F209F085-E694-4CDE-AEB6-2F4AED08CF94}"/>
          </ac:spMkLst>
        </pc:spChg>
        <pc:spChg chg="add mod">
          <ac:chgData name="Saim Mehmood" userId="dddc7e8a578a7a00" providerId="LiveId" clId="{D2D368CE-3440-4A2E-81CA-E6B1FF009A78}" dt="2020-03-26T03:57:20.454" v="3802" actId="1076"/>
          <ac:spMkLst>
            <pc:docMk/>
            <pc:sldMk cId="1614077710" sldId="302"/>
            <ac:spMk id="7" creationId="{9A597D4D-6385-4FA2-9F9C-FFB0E0676E26}"/>
          </ac:spMkLst>
        </pc:spChg>
        <pc:spChg chg="add mod">
          <ac:chgData name="Saim Mehmood" userId="dddc7e8a578a7a00" providerId="LiveId" clId="{D2D368CE-3440-4A2E-81CA-E6B1FF009A78}" dt="2020-03-26T04:05:27.659" v="3812" actId="20577"/>
          <ac:spMkLst>
            <pc:docMk/>
            <pc:sldMk cId="1614077710" sldId="302"/>
            <ac:spMk id="9" creationId="{E1FD2546-783A-42D7-A9BC-0B8910465158}"/>
          </ac:spMkLst>
        </pc:spChg>
        <pc:picChg chg="add mod modCrop">
          <ac:chgData name="Saim Mehmood" userId="dddc7e8a578a7a00" providerId="LiveId" clId="{D2D368CE-3440-4A2E-81CA-E6B1FF009A78}" dt="2020-03-26T03:55:09.881" v="3771" actId="732"/>
          <ac:picMkLst>
            <pc:docMk/>
            <pc:sldMk cId="1614077710" sldId="302"/>
            <ac:picMk id="4" creationId="{ED7DD7B7-F9F1-4605-9496-DA967F802014}"/>
          </ac:picMkLst>
        </pc:picChg>
        <pc:picChg chg="add mod modCrop">
          <ac:chgData name="Saim Mehmood" userId="dddc7e8a578a7a00" providerId="LiveId" clId="{D2D368CE-3440-4A2E-81CA-E6B1FF009A78}" dt="2020-03-28T17:03:21.874" v="6512" actId="1076"/>
          <ac:picMkLst>
            <pc:docMk/>
            <pc:sldMk cId="1614077710" sldId="302"/>
            <ac:picMk id="5" creationId="{453B5D5C-EF4A-4814-844E-485BE010CFB4}"/>
          </ac:picMkLst>
        </pc:picChg>
        <pc:picChg chg="add mod modCrop">
          <ac:chgData name="Saim Mehmood" userId="dddc7e8a578a7a00" providerId="LiveId" clId="{D2D368CE-3440-4A2E-81CA-E6B1FF009A78}" dt="2020-03-26T04:05:12.317" v="3806" actId="1076"/>
          <ac:picMkLst>
            <pc:docMk/>
            <pc:sldMk cId="1614077710" sldId="302"/>
            <ac:picMk id="8" creationId="{FCE45039-FE05-4451-84D5-401F5B7DF13D}"/>
          </ac:picMkLst>
        </pc:picChg>
      </pc:sldChg>
      <pc:sldChg chg="addSp delSp modSp add modAnim modNotesTx">
        <pc:chgData name="Saim Mehmood" userId="dddc7e8a578a7a00" providerId="LiveId" clId="{D2D368CE-3440-4A2E-81CA-E6B1FF009A78}" dt="2020-03-29T16:01:02.305" v="6890"/>
        <pc:sldMkLst>
          <pc:docMk/>
          <pc:sldMk cId="3355090091" sldId="303"/>
        </pc:sldMkLst>
        <pc:spChg chg="mod">
          <ac:chgData name="Saim Mehmood" userId="dddc7e8a578a7a00" providerId="LiveId" clId="{D2D368CE-3440-4A2E-81CA-E6B1FF009A78}" dt="2020-03-26T04:16:36.395" v="3857" actId="20577"/>
          <ac:spMkLst>
            <pc:docMk/>
            <pc:sldMk cId="3355090091" sldId="303"/>
            <ac:spMk id="2" creationId="{FD438397-A381-4FBC-B834-D394407A33DB}"/>
          </ac:spMkLst>
        </pc:spChg>
        <pc:spChg chg="del">
          <ac:chgData name="Saim Mehmood" userId="dddc7e8a578a7a00" providerId="LiveId" clId="{D2D368CE-3440-4A2E-81CA-E6B1FF009A78}" dt="2020-03-26T04:08:42.271" v="3821" actId="478"/>
          <ac:spMkLst>
            <pc:docMk/>
            <pc:sldMk cId="3355090091" sldId="303"/>
            <ac:spMk id="3" creationId="{D1FAC261-E176-4A52-A60D-D453D70EF0BE}"/>
          </ac:spMkLst>
        </pc:spChg>
        <pc:spChg chg="add">
          <ac:chgData name="Saim Mehmood" userId="dddc7e8a578a7a00" providerId="LiveId" clId="{D2D368CE-3440-4A2E-81CA-E6B1FF009A78}" dt="2020-03-26T04:17:15.666" v="3861"/>
          <ac:spMkLst>
            <pc:docMk/>
            <pc:sldMk cId="3355090091" sldId="303"/>
            <ac:spMk id="5" creationId="{6D384BF9-4C32-4FCF-ABC9-EA5B87990161}"/>
          </ac:spMkLst>
        </pc:spChg>
        <pc:spChg chg="add mod">
          <ac:chgData name="Saim Mehmood" userId="dddc7e8a578a7a00" providerId="LiveId" clId="{D2D368CE-3440-4A2E-81CA-E6B1FF009A78}" dt="2020-03-28T16:55:22.356" v="6473" actId="1076"/>
          <ac:spMkLst>
            <pc:docMk/>
            <pc:sldMk cId="3355090091" sldId="303"/>
            <ac:spMk id="7" creationId="{F8297CE3-D775-4AA4-BE5A-7CEB8C08E366}"/>
          </ac:spMkLst>
        </pc:spChg>
        <pc:spChg chg="add mod">
          <ac:chgData name="Saim Mehmood" userId="dddc7e8a578a7a00" providerId="LiveId" clId="{D2D368CE-3440-4A2E-81CA-E6B1FF009A78}" dt="2020-03-28T16:55:27.274" v="6474" actId="1076"/>
          <ac:spMkLst>
            <pc:docMk/>
            <pc:sldMk cId="3355090091" sldId="303"/>
            <ac:spMk id="9" creationId="{1DB44CCD-9D15-470D-902D-5506AC87BE1E}"/>
          </ac:spMkLst>
        </pc:spChg>
        <pc:picChg chg="add mod modCrop">
          <ac:chgData name="Saim Mehmood" userId="dddc7e8a578a7a00" providerId="LiveId" clId="{D2D368CE-3440-4A2E-81CA-E6B1FF009A78}" dt="2020-03-26T04:16:57.262" v="3860" actId="1076"/>
          <ac:picMkLst>
            <pc:docMk/>
            <pc:sldMk cId="3355090091" sldId="303"/>
            <ac:picMk id="4" creationId="{29F521EB-CF59-4C65-ACFE-CB0BCC14A5A6}"/>
          </ac:picMkLst>
        </pc:picChg>
        <pc:picChg chg="add mod modCrop">
          <ac:chgData name="Saim Mehmood" userId="dddc7e8a578a7a00" providerId="LiveId" clId="{D2D368CE-3440-4A2E-81CA-E6B1FF009A78}" dt="2020-03-28T16:55:27.274" v="6474" actId="1076"/>
          <ac:picMkLst>
            <pc:docMk/>
            <pc:sldMk cId="3355090091" sldId="303"/>
            <ac:picMk id="6" creationId="{4852C5FD-327B-43EB-92AA-F8F547AF2BF0}"/>
          </ac:picMkLst>
        </pc:picChg>
        <pc:picChg chg="add mod modCrop">
          <ac:chgData name="Saim Mehmood" userId="dddc7e8a578a7a00" providerId="LiveId" clId="{D2D368CE-3440-4A2E-81CA-E6B1FF009A78}" dt="2020-03-28T16:55:41.034" v="6476" actId="1076"/>
          <ac:picMkLst>
            <pc:docMk/>
            <pc:sldMk cId="3355090091" sldId="303"/>
            <ac:picMk id="8" creationId="{803AF5D5-E380-4466-9EDA-974A066A9FC6}"/>
          </ac:picMkLst>
        </pc:picChg>
      </pc:sldChg>
      <pc:sldChg chg="addSp delSp modSp add ord modAnim modNotesTx">
        <pc:chgData name="Saim Mehmood" userId="dddc7e8a578a7a00" providerId="LiveId" clId="{D2D368CE-3440-4A2E-81CA-E6B1FF009A78}" dt="2020-03-29T16:02:11.937" v="6891" actId="113"/>
        <pc:sldMkLst>
          <pc:docMk/>
          <pc:sldMk cId="2151933448" sldId="304"/>
        </pc:sldMkLst>
        <pc:spChg chg="mod">
          <ac:chgData name="Saim Mehmood" userId="dddc7e8a578a7a00" providerId="LiveId" clId="{D2D368CE-3440-4A2E-81CA-E6B1FF009A78}" dt="2020-03-26T07:36:24.715" v="3907" actId="20577"/>
          <ac:spMkLst>
            <pc:docMk/>
            <pc:sldMk cId="2151933448" sldId="304"/>
            <ac:spMk id="2" creationId="{DD9E2CE7-4697-41CB-933C-FDF2E41BE882}"/>
          </ac:spMkLst>
        </pc:spChg>
        <pc:spChg chg="del">
          <ac:chgData name="Saim Mehmood" userId="dddc7e8a578a7a00" providerId="LiveId" clId="{D2D368CE-3440-4A2E-81CA-E6B1FF009A78}" dt="2020-03-26T07:36:12.290" v="3876" actId="478"/>
          <ac:spMkLst>
            <pc:docMk/>
            <pc:sldMk cId="2151933448" sldId="304"/>
            <ac:spMk id="3" creationId="{B5EEB299-6F00-4579-BB5A-ED8D34818436}"/>
          </ac:spMkLst>
        </pc:spChg>
        <pc:picChg chg="add mod">
          <ac:chgData name="Saim Mehmood" userId="dddc7e8a578a7a00" providerId="LiveId" clId="{D2D368CE-3440-4A2E-81CA-E6B1FF009A78}" dt="2020-03-26T07:36:58.674" v="3909" actId="1076"/>
          <ac:picMkLst>
            <pc:docMk/>
            <pc:sldMk cId="2151933448" sldId="304"/>
            <ac:picMk id="4" creationId="{546285C1-42C8-4254-9FD2-9C10594624DF}"/>
          </ac:picMkLst>
        </pc:picChg>
        <pc:cxnChg chg="add mod">
          <ac:chgData name="Saim Mehmood" userId="dddc7e8a578a7a00" providerId="LiveId" clId="{D2D368CE-3440-4A2E-81CA-E6B1FF009A78}" dt="2020-03-26T07:40:15.049" v="3967" actId="1582"/>
          <ac:cxnSpMkLst>
            <pc:docMk/>
            <pc:sldMk cId="2151933448" sldId="304"/>
            <ac:cxnSpMk id="5" creationId="{4F151A41-4764-405C-A1A8-3F85BF3D183D}"/>
          </ac:cxnSpMkLst>
        </pc:cxnChg>
      </pc:sldChg>
      <pc:sldChg chg="addSp delSp modSp add modAnim modNotesTx">
        <pc:chgData name="Saim Mehmood" userId="dddc7e8a578a7a00" providerId="LiveId" clId="{D2D368CE-3440-4A2E-81CA-E6B1FF009A78}" dt="2020-03-26T17:16:58.179" v="4579" actId="20577"/>
        <pc:sldMkLst>
          <pc:docMk/>
          <pc:sldMk cId="3624256342" sldId="305"/>
        </pc:sldMkLst>
        <pc:spChg chg="mod">
          <ac:chgData name="Saim Mehmood" userId="dddc7e8a578a7a00" providerId="LiveId" clId="{D2D368CE-3440-4A2E-81CA-E6B1FF009A78}" dt="2020-03-26T07:38:40.504" v="3958" actId="20577"/>
          <ac:spMkLst>
            <pc:docMk/>
            <pc:sldMk cId="3624256342" sldId="305"/>
            <ac:spMk id="2" creationId="{0197BDE9-8731-4F08-9C88-BC4D1BC82F71}"/>
          </ac:spMkLst>
        </pc:spChg>
        <pc:spChg chg="del mod">
          <ac:chgData name="Saim Mehmood" userId="dddc7e8a578a7a00" providerId="LiveId" clId="{D2D368CE-3440-4A2E-81CA-E6B1FF009A78}" dt="2020-03-26T07:38:26.966" v="3929" actId="478"/>
          <ac:spMkLst>
            <pc:docMk/>
            <pc:sldMk cId="3624256342" sldId="305"/>
            <ac:spMk id="3" creationId="{FC2297FD-6A32-472E-B62C-B5B80C9E22F3}"/>
          </ac:spMkLst>
        </pc:spChg>
        <pc:picChg chg="add mod">
          <ac:chgData name="Saim Mehmood" userId="dddc7e8a578a7a00" providerId="LiveId" clId="{D2D368CE-3440-4A2E-81CA-E6B1FF009A78}" dt="2020-03-26T07:39:16.462" v="3960" actId="1076"/>
          <ac:picMkLst>
            <pc:docMk/>
            <pc:sldMk cId="3624256342" sldId="305"/>
            <ac:picMk id="4" creationId="{ABDC2E97-BE6A-4AFA-974D-6DDCEAD896C6}"/>
          </ac:picMkLst>
        </pc:picChg>
        <pc:cxnChg chg="add mod">
          <ac:chgData name="Saim Mehmood" userId="dddc7e8a578a7a00" providerId="LiveId" clId="{D2D368CE-3440-4A2E-81CA-E6B1FF009A78}" dt="2020-03-26T07:39:57.054" v="3966" actId="14100"/>
          <ac:cxnSpMkLst>
            <pc:docMk/>
            <pc:sldMk cId="3624256342" sldId="305"/>
            <ac:cxnSpMk id="5" creationId="{7DC1103B-2A8A-4E0E-A5FB-B879BF99EBE5}"/>
          </ac:cxnSpMkLst>
        </pc:cxnChg>
      </pc:sldChg>
      <pc:sldChg chg="addSp delSp modSp add del mod modAnim modShow modNotesTx">
        <pc:chgData name="Saim Mehmood" userId="dddc7e8a578a7a00" providerId="LiveId" clId="{D2D368CE-3440-4A2E-81CA-E6B1FF009A78}" dt="2020-03-29T15:54:32.954" v="6851" actId="2696"/>
        <pc:sldMkLst>
          <pc:docMk/>
          <pc:sldMk cId="2964735520" sldId="306"/>
        </pc:sldMkLst>
        <pc:spChg chg="mod">
          <ac:chgData name="Saim Mehmood" userId="dddc7e8a578a7a00" providerId="LiveId" clId="{D2D368CE-3440-4A2E-81CA-E6B1FF009A78}" dt="2020-03-26T07:42:05.042" v="4039" actId="20577"/>
          <ac:spMkLst>
            <pc:docMk/>
            <pc:sldMk cId="2964735520" sldId="306"/>
            <ac:spMk id="2" creationId="{DF2CB0D6-9DD8-4CAE-B018-6FCCA6030DC6}"/>
          </ac:spMkLst>
        </pc:spChg>
        <pc:spChg chg="del">
          <ac:chgData name="Saim Mehmood" userId="dddc7e8a578a7a00" providerId="LiveId" clId="{D2D368CE-3440-4A2E-81CA-E6B1FF009A78}" dt="2020-03-26T07:42:18.637" v="4040" actId="478"/>
          <ac:spMkLst>
            <pc:docMk/>
            <pc:sldMk cId="2964735520" sldId="306"/>
            <ac:spMk id="3" creationId="{3F6DD65A-0229-41CE-BC91-90490756DB84}"/>
          </ac:spMkLst>
        </pc:spChg>
        <pc:picChg chg="add mod">
          <ac:chgData name="Saim Mehmood" userId="dddc7e8a578a7a00" providerId="LiveId" clId="{D2D368CE-3440-4A2E-81CA-E6B1FF009A78}" dt="2020-03-26T18:40:22.454" v="5143" actId="1076"/>
          <ac:picMkLst>
            <pc:docMk/>
            <pc:sldMk cId="2964735520" sldId="306"/>
            <ac:picMk id="4" creationId="{306EE075-CCAA-4926-A011-2514196C6C86}"/>
          </ac:picMkLst>
        </pc:picChg>
        <pc:picChg chg="add mod">
          <ac:chgData name="Saim Mehmood" userId="dddc7e8a578a7a00" providerId="LiveId" clId="{D2D368CE-3440-4A2E-81CA-E6B1FF009A78}" dt="2020-03-26T18:40:24.014" v="5144" actId="1076"/>
          <ac:picMkLst>
            <pc:docMk/>
            <pc:sldMk cId="2964735520" sldId="306"/>
            <ac:picMk id="5" creationId="{15B5A74C-3E6F-41AB-8FE8-F0C14510C637}"/>
          </ac:picMkLst>
        </pc:picChg>
        <pc:picChg chg="add">
          <ac:chgData name="Saim Mehmood" userId="dddc7e8a578a7a00" providerId="LiveId" clId="{D2D368CE-3440-4A2E-81CA-E6B1FF009A78}" dt="2020-03-26T07:42:37.145" v="4041"/>
          <ac:picMkLst>
            <pc:docMk/>
            <pc:sldMk cId="2964735520" sldId="306"/>
            <ac:picMk id="6" creationId="{CBCDA219-990F-43F3-AEAF-82D13AA4A5FF}"/>
          </ac:picMkLst>
        </pc:picChg>
      </pc:sldChg>
      <pc:sldChg chg="addSp delSp modSp add modAnim modNotesTx">
        <pc:chgData name="Saim Mehmood" userId="dddc7e8a578a7a00" providerId="LiveId" clId="{D2D368CE-3440-4A2E-81CA-E6B1FF009A78}" dt="2020-03-26T07:45:35.058" v="4178" actId="20577"/>
        <pc:sldMkLst>
          <pc:docMk/>
          <pc:sldMk cId="2472562866" sldId="307"/>
        </pc:sldMkLst>
        <pc:spChg chg="mod">
          <ac:chgData name="Saim Mehmood" userId="dddc7e8a578a7a00" providerId="LiveId" clId="{D2D368CE-3440-4A2E-81CA-E6B1FF009A78}" dt="2020-03-26T07:43:42.395" v="4053" actId="20577"/>
          <ac:spMkLst>
            <pc:docMk/>
            <pc:sldMk cId="2472562866" sldId="307"/>
            <ac:spMk id="2" creationId="{F5E8A6CB-CE82-4C6B-8AF1-1300F4265302}"/>
          </ac:spMkLst>
        </pc:spChg>
        <pc:spChg chg="del">
          <ac:chgData name="Saim Mehmood" userId="dddc7e8a578a7a00" providerId="LiveId" clId="{D2D368CE-3440-4A2E-81CA-E6B1FF009A78}" dt="2020-03-26T07:43:51.349" v="4054" actId="478"/>
          <ac:spMkLst>
            <pc:docMk/>
            <pc:sldMk cId="2472562866" sldId="307"/>
            <ac:spMk id="3" creationId="{24CF8A20-6199-4BB8-BF28-26FBE1C42BF9}"/>
          </ac:spMkLst>
        </pc:spChg>
        <pc:spChg chg="add mod">
          <ac:chgData name="Saim Mehmood" userId="dddc7e8a578a7a00" providerId="LiveId" clId="{D2D368CE-3440-4A2E-81CA-E6B1FF009A78}" dt="2020-03-26T07:44:11.634" v="4056" actId="1076"/>
          <ac:spMkLst>
            <pc:docMk/>
            <pc:sldMk cId="2472562866" sldId="307"/>
            <ac:spMk id="4" creationId="{C724808E-7339-4D1A-B42E-AAF148EADA93}"/>
          </ac:spMkLst>
        </pc:spChg>
        <pc:spChg chg="add mod">
          <ac:chgData name="Saim Mehmood" userId="dddc7e8a578a7a00" providerId="LiveId" clId="{D2D368CE-3440-4A2E-81CA-E6B1FF009A78}" dt="2020-03-26T07:44:11.634" v="4056" actId="1076"/>
          <ac:spMkLst>
            <pc:docMk/>
            <pc:sldMk cId="2472562866" sldId="307"/>
            <ac:spMk id="5" creationId="{F8A097AE-8948-42F0-885E-650532A69018}"/>
          </ac:spMkLst>
        </pc:spChg>
        <pc:spChg chg="add mod">
          <ac:chgData name="Saim Mehmood" userId="dddc7e8a578a7a00" providerId="LiveId" clId="{D2D368CE-3440-4A2E-81CA-E6B1FF009A78}" dt="2020-03-26T07:44:11.634" v="4056" actId="1076"/>
          <ac:spMkLst>
            <pc:docMk/>
            <pc:sldMk cId="2472562866" sldId="307"/>
            <ac:spMk id="6" creationId="{846000AE-2130-4DB4-B665-421C432FAE9F}"/>
          </ac:spMkLst>
        </pc:spChg>
        <pc:spChg chg="add mod">
          <ac:chgData name="Saim Mehmood" userId="dddc7e8a578a7a00" providerId="LiveId" clId="{D2D368CE-3440-4A2E-81CA-E6B1FF009A78}" dt="2020-03-26T07:44:11.634" v="4056" actId="1076"/>
          <ac:spMkLst>
            <pc:docMk/>
            <pc:sldMk cId="2472562866" sldId="307"/>
            <ac:spMk id="8" creationId="{EE353F37-C636-4CCD-8889-50D60BC8439E}"/>
          </ac:spMkLst>
        </pc:spChg>
        <pc:spChg chg="add mod">
          <ac:chgData name="Saim Mehmood" userId="dddc7e8a578a7a00" providerId="LiveId" clId="{D2D368CE-3440-4A2E-81CA-E6B1FF009A78}" dt="2020-03-26T07:44:11.634" v="4056" actId="1076"/>
          <ac:spMkLst>
            <pc:docMk/>
            <pc:sldMk cId="2472562866" sldId="307"/>
            <ac:spMk id="9" creationId="{E72329C3-6F81-480D-AAC7-FD8ED8E81B5D}"/>
          </ac:spMkLst>
        </pc:spChg>
        <pc:spChg chg="add mod">
          <ac:chgData name="Saim Mehmood" userId="dddc7e8a578a7a00" providerId="LiveId" clId="{D2D368CE-3440-4A2E-81CA-E6B1FF009A78}" dt="2020-03-26T07:44:11.634" v="4056" actId="1076"/>
          <ac:spMkLst>
            <pc:docMk/>
            <pc:sldMk cId="2472562866" sldId="307"/>
            <ac:spMk id="10" creationId="{62949C54-951D-40FF-ABBA-81DE8D83C1BD}"/>
          </ac:spMkLst>
        </pc:spChg>
        <pc:picChg chg="add mod">
          <ac:chgData name="Saim Mehmood" userId="dddc7e8a578a7a00" providerId="LiveId" clId="{D2D368CE-3440-4A2E-81CA-E6B1FF009A78}" dt="2020-03-26T07:44:11.634" v="4056" actId="1076"/>
          <ac:picMkLst>
            <pc:docMk/>
            <pc:sldMk cId="2472562866" sldId="307"/>
            <ac:picMk id="7" creationId="{91F9CFE3-06C5-4098-BB52-81842219EDBD}"/>
          </ac:picMkLst>
        </pc:picChg>
      </pc:sldChg>
      <pc:sldChg chg="modSp add">
        <pc:chgData name="Saim Mehmood" userId="dddc7e8a578a7a00" providerId="LiveId" clId="{D2D368CE-3440-4A2E-81CA-E6B1FF009A78}" dt="2020-03-26T07:46:09.827" v="4186" actId="20577"/>
        <pc:sldMkLst>
          <pc:docMk/>
          <pc:sldMk cId="3703680675" sldId="308"/>
        </pc:sldMkLst>
        <pc:spChg chg="mod">
          <ac:chgData name="Saim Mehmood" userId="dddc7e8a578a7a00" providerId="LiveId" clId="{D2D368CE-3440-4A2E-81CA-E6B1FF009A78}" dt="2020-03-26T07:46:09.827" v="4186" actId="20577"/>
          <ac:spMkLst>
            <pc:docMk/>
            <pc:sldMk cId="3703680675" sldId="308"/>
            <ac:spMk id="2" creationId="{DB691FBA-010A-4B07-AC91-073A288A12AF}"/>
          </ac:spMkLst>
        </pc:spChg>
      </pc:sldChg>
      <pc:sldChg chg="add del">
        <pc:chgData name="Saim Mehmood" userId="dddc7e8a578a7a00" providerId="LiveId" clId="{D2D368CE-3440-4A2E-81CA-E6B1FF009A78}" dt="2020-03-26T07:46:24.889" v="4188"/>
        <pc:sldMkLst>
          <pc:docMk/>
          <pc:sldMk cId="257155759" sldId="309"/>
        </pc:sldMkLst>
      </pc:sldChg>
      <pc:sldChg chg="delSp modSp add del modNotesTx">
        <pc:chgData name="Saim Mehmood" userId="dddc7e8a578a7a00" providerId="LiveId" clId="{D2D368CE-3440-4A2E-81CA-E6B1FF009A78}" dt="2020-03-29T15:54:05.510" v="6850" actId="2696"/>
        <pc:sldMkLst>
          <pc:docMk/>
          <pc:sldMk cId="3707415355" sldId="309"/>
        </pc:sldMkLst>
        <pc:spChg chg="mod">
          <ac:chgData name="Saim Mehmood" userId="dddc7e8a578a7a00" providerId="LiveId" clId="{D2D368CE-3440-4A2E-81CA-E6B1FF009A78}" dt="2020-03-29T15:29:20.409" v="6611" actId="27636"/>
          <ac:spMkLst>
            <pc:docMk/>
            <pc:sldMk cId="3707415355" sldId="309"/>
            <ac:spMk id="2" creationId="{B58AC684-886D-4E1C-923D-23BBC6F016AF}"/>
          </ac:spMkLst>
        </pc:spChg>
        <pc:spChg chg="del mod">
          <ac:chgData name="Saim Mehmood" userId="dddc7e8a578a7a00" providerId="LiveId" clId="{D2D368CE-3440-4A2E-81CA-E6B1FF009A78}" dt="2020-03-26T07:46:34.001" v="4191" actId="478"/>
          <ac:spMkLst>
            <pc:docMk/>
            <pc:sldMk cId="3707415355" sldId="309"/>
            <ac:spMk id="3" creationId="{B8F9BFED-DC46-49E7-B27F-187B8133B0B1}"/>
          </ac:spMkLst>
        </pc:spChg>
      </pc:sldChg>
      <pc:sldChg chg="addSp delSp modSp add">
        <pc:chgData name="Saim Mehmood" userId="dddc7e8a578a7a00" providerId="LiveId" clId="{D2D368CE-3440-4A2E-81CA-E6B1FF009A78}" dt="2020-03-26T16:48:16.130" v="4545" actId="20577"/>
        <pc:sldMkLst>
          <pc:docMk/>
          <pc:sldMk cId="1826435143" sldId="310"/>
        </pc:sldMkLst>
        <pc:spChg chg="mod">
          <ac:chgData name="Saim Mehmood" userId="dddc7e8a578a7a00" providerId="LiveId" clId="{D2D368CE-3440-4A2E-81CA-E6B1FF009A78}" dt="2020-03-26T07:48:00.219" v="4228" actId="20577"/>
          <ac:spMkLst>
            <pc:docMk/>
            <pc:sldMk cId="1826435143" sldId="310"/>
            <ac:spMk id="2" creationId="{CCB0866E-A5F6-485C-8BEF-68FE84B017DB}"/>
          </ac:spMkLst>
        </pc:spChg>
        <pc:spChg chg="del">
          <ac:chgData name="Saim Mehmood" userId="dddc7e8a578a7a00" providerId="LiveId" clId="{D2D368CE-3440-4A2E-81CA-E6B1FF009A78}" dt="2020-03-26T07:47:50.684" v="4201" actId="478"/>
          <ac:spMkLst>
            <pc:docMk/>
            <pc:sldMk cId="1826435143" sldId="310"/>
            <ac:spMk id="3" creationId="{EBE20604-A642-42B9-8AD5-2F9BC1528821}"/>
          </ac:spMkLst>
        </pc:spChg>
        <pc:spChg chg="add mod">
          <ac:chgData name="Saim Mehmood" userId="dddc7e8a578a7a00" providerId="LiveId" clId="{D2D368CE-3440-4A2E-81CA-E6B1FF009A78}" dt="2020-03-26T16:48:16.130" v="4545" actId="20577"/>
          <ac:spMkLst>
            <pc:docMk/>
            <pc:sldMk cId="1826435143" sldId="310"/>
            <ac:spMk id="4" creationId="{5C9044E7-3437-4098-8F5B-1534DAEB1D09}"/>
          </ac:spMkLst>
        </pc:spChg>
      </pc:sldChg>
      <pc:sldChg chg="modSp add ord">
        <pc:chgData name="Saim Mehmood" userId="dddc7e8a578a7a00" providerId="LiveId" clId="{D2D368CE-3440-4A2E-81CA-E6B1FF009A78}" dt="2020-03-26T16:57:33.937" v="4558"/>
        <pc:sldMkLst>
          <pc:docMk/>
          <pc:sldMk cId="2862660167" sldId="311"/>
        </pc:sldMkLst>
        <pc:spChg chg="mod">
          <ac:chgData name="Saim Mehmood" userId="dddc7e8a578a7a00" providerId="LiveId" clId="{D2D368CE-3440-4A2E-81CA-E6B1FF009A78}" dt="2020-03-26T16:57:26.033" v="4556" actId="20577"/>
          <ac:spMkLst>
            <pc:docMk/>
            <pc:sldMk cId="2862660167" sldId="311"/>
            <ac:spMk id="2" creationId="{D1BC2196-D15A-4E40-8C3D-872AE7684049}"/>
          </ac:spMkLst>
        </pc:spChg>
      </pc:sldChg>
      <pc:sldChg chg="addSp delSp modSp add del mod modAnim modShow">
        <pc:chgData name="Saim Mehmood" userId="dddc7e8a578a7a00" providerId="LiveId" clId="{D2D368CE-3440-4A2E-81CA-E6B1FF009A78}" dt="2020-03-26T18:59:05.593" v="5294" actId="2696"/>
        <pc:sldMkLst>
          <pc:docMk/>
          <pc:sldMk cId="4164024960" sldId="312"/>
        </pc:sldMkLst>
        <pc:spChg chg="mod">
          <ac:chgData name="Saim Mehmood" userId="dddc7e8a578a7a00" providerId="LiveId" clId="{D2D368CE-3440-4A2E-81CA-E6B1FF009A78}" dt="2020-03-26T17:21:40.976" v="4590" actId="20577"/>
          <ac:spMkLst>
            <pc:docMk/>
            <pc:sldMk cId="4164024960" sldId="312"/>
            <ac:spMk id="2" creationId="{F5EF697E-92E0-4362-AAEE-62A869616F01}"/>
          </ac:spMkLst>
        </pc:spChg>
        <pc:spChg chg="del">
          <ac:chgData name="Saim Mehmood" userId="dddc7e8a578a7a00" providerId="LiveId" clId="{D2D368CE-3440-4A2E-81CA-E6B1FF009A78}" dt="2020-03-26T17:21:45.222" v="4591" actId="478"/>
          <ac:spMkLst>
            <pc:docMk/>
            <pc:sldMk cId="4164024960" sldId="312"/>
            <ac:spMk id="3" creationId="{28A365F7-0BAB-4D80-AD8D-8053212AC203}"/>
          </ac:spMkLst>
        </pc:spChg>
        <pc:spChg chg="add mod">
          <ac:chgData name="Saim Mehmood" userId="dddc7e8a578a7a00" providerId="LiveId" clId="{D2D368CE-3440-4A2E-81CA-E6B1FF009A78}" dt="2020-03-26T17:25:21.677" v="4877" actId="14100"/>
          <ac:spMkLst>
            <pc:docMk/>
            <pc:sldMk cId="4164024960" sldId="312"/>
            <ac:spMk id="4" creationId="{FB2F4EE2-26EF-49D6-8B49-0A940DB89F63}"/>
          </ac:spMkLst>
        </pc:spChg>
      </pc:sldChg>
      <pc:sldChg chg="addSp delSp modSp add delAnim modAnim">
        <pc:chgData name="Saim Mehmood" userId="dddc7e8a578a7a00" providerId="LiveId" clId="{D2D368CE-3440-4A2E-81CA-E6B1FF009A78}" dt="2020-03-29T06:30:34.911" v="6597"/>
        <pc:sldMkLst>
          <pc:docMk/>
          <pc:sldMk cId="379831073" sldId="313"/>
        </pc:sldMkLst>
        <pc:spChg chg="mod">
          <ac:chgData name="Saim Mehmood" userId="dddc7e8a578a7a00" providerId="LiveId" clId="{D2D368CE-3440-4A2E-81CA-E6B1FF009A78}" dt="2020-03-27T04:42:24.311" v="5593" actId="20577"/>
          <ac:spMkLst>
            <pc:docMk/>
            <pc:sldMk cId="379831073" sldId="313"/>
            <ac:spMk id="2" creationId="{3B8FA961-7689-42BE-BBC9-211680E32550}"/>
          </ac:spMkLst>
        </pc:spChg>
        <pc:spChg chg="del">
          <ac:chgData name="Saim Mehmood" userId="dddc7e8a578a7a00" providerId="LiveId" clId="{D2D368CE-3440-4A2E-81CA-E6B1FF009A78}" dt="2020-03-27T04:42:09.834" v="5583" actId="478"/>
          <ac:spMkLst>
            <pc:docMk/>
            <pc:sldMk cId="379831073" sldId="313"/>
            <ac:spMk id="3" creationId="{99524DA2-9443-48F4-B184-39BCC1EFDB21}"/>
          </ac:spMkLst>
        </pc:spChg>
        <pc:spChg chg="add mod">
          <ac:chgData name="Saim Mehmood" userId="dddc7e8a578a7a00" providerId="LiveId" clId="{D2D368CE-3440-4A2E-81CA-E6B1FF009A78}" dt="2020-03-27T04:43:08.051" v="5600" actId="1076"/>
          <ac:spMkLst>
            <pc:docMk/>
            <pc:sldMk cId="379831073" sldId="313"/>
            <ac:spMk id="4" creationId="{2AFB1CD2-C8A0-4AD4-B4EB-703CF76DD67D}"/>
          </ac:spMkLst>
        </pc:spChg>
        <pc:spChg chg="add mod">
          <ac:chgData name="Saim Mehmood" userId="dddc7e8a578a7a00" providerId="LiveId" clId="{D2D368CE-3440-4A2E-81CA-E6B1FF009A78}" dt="2020-03-29T03:45:34.582" v="6544" actId="12789"/>
          <ac:spMkLst>
            <pc:docMk/>
            <pc:sldMk cId="379831073" sldId="313"/>
            <ac:spMk id="7" creationId="{34CBB6F5-0570-4EE9-9FB9-1202BB55E260}"/>
          </ac:spMkLst>
        </pc:spChg>
        <pc:spChg chg="add del mod">
          <ac:chgData name="Saim Mehmood" userId="dddc7e8a578a7a00" providerId="LiveId" clId="{D2D368CE-3440-4A2E-81CA-E6B1FF009A78}" dt="2020-03-29T06:30:04.539" v="6591" actId="478"/>
          <ac:spMkLst>
            <pc:docMk/>
            <pc:sldMk cId="379831073" sldId="313"/>
            <ac:spMk id="12" creationId="{D19163A1-941D-4AC0-9F40-F9406843F369}"/>
          </ac:spMkLst>
        </pc:spChg>
        <pc:spChg chg="add del mod">
          <ac:chgData name="Saim Mehmood" userId="dddc7e8a578a7a00" providerId="LiveId" clId="{D2D368CE-3440-4A2E-81CA-E6B1FF009A78}" dt="2020-03-29T06:30:04.539" v="6591" actId="478"/>
          <ac:spMkLst>
            <pc:docMk/>
            <pc:sldMk cId="379831073" sldId="313"/>
            <ac:spMk id="13" creationId="{2DBA5253-73E7-4091-8757-8CCAE20C06CC}"/>
          </ac:spMkLst>
        </pc:spChg>
        <pc:spChg chg="add del mod">
          <ac:chgData name="Saim Mehmood" userId="dddc7e8a578a7a00" providerId="LiveId" clId="{D2D368CE-3440-4A2E-81CA-E6B1FF009A78}" dt="2020-03-29T06:30:04.539" v="6591" actId="478"/>
          <ac:spMkLst>
            <pc:docMk/>
            <pc:sldMk cId="379831073" sldId="313"/>
            <ac:spMk id="14" creationId="{48E45D05-5AA3-42C4-A720-C837047023E5}"/>
          </ac:spMkLst>
        </pc:spChg>
        <pc:spChg chg="add del mod">
          <ac:chgData name="Saim Mehmood" userId="dddc7e8a578a7a00" providerId="LiveId" clId="{D2D368CE-3440-4A2E-81CA-E6B1FF009A78}" dt="2020-03-29T06:30:04.539" v="6591" actId="478"/>
          <ac:spMkLst>
            <pc:docMk/>
            <pc:sldMk cId="379831073" sldId="313"/>
            <ac:spMk id="15" creationId="{E073DABB-5EF0-40EA-AA7B-B4A9DC3ED03E}"/>
          </ac:spMkLst>
        </pc:spChg>
        <pc:spChg chg="add del mod">
          <ac:chgData name="Saim Mehmood" userId="dddc7e8a578a7a00" providerId="LiveId" clId="{D2D368CE-3440-4A2E-81CA-E6B1FF009A78}" dt="2020-03-29T06:30:04.539" v="6591" actId="478"/>
          <ac:spMkLst>
            <pc:docMk/>
            <pc:sldMk cId="379831073" sldId="313"/>
            <ac:spMk id="16" creationId="{FCAFFFD2-A77B-4727-B897-8784026601F6}"/>
          </ac:spMkLst>
        </pc:spChg>
        <pc:spChg chg="add del mod">
          <ac:chgData name="Saim Mehmood" userId="dddc7e8a578a7a00" providerId="LiveId" clId="{D2D368CE-3440-4A2E-81CA-E6B1FF009A78}" dt="2020-03-29T06:30:04.539" v="6591" actId="478"/>
          <ac:spMkLst>
            <pc:docMk/>
            <pc:sldMk cId="379831073" sldId="313"/>
            <ac:spMk id="20" creationId="{F138923A-8844-4012-B979-A3F7CE03961A}"/>
          </ac:spMkLst>
        </pc:spChg>
        <pc:spChg chg="add del mod">
          <ac:chgData name="Saim Mehmood" userId="dddc7e8a578a7a00" providerId="LiveId" clId="{D2D368CE-3440-4A2E-81CA-E6B1FF009A78}" dt="2020-03-29T06:30:04.539" v="6591" actId="478"/>
          <ac:spMkLst>
            <pc:docMk/>
            <pc:sldMk cId="379831073" sldId="313"/>
            <ac:spMk id="21" creationId="{EEF68D78-ED9D-4A02-B523-34E563ABC797}"/>
          </ac:spMkLst>
        </pc:spChg>
        <pc:spChg chg="add del mod">
          <ac:chgData name="Saim Mehmood" userId="dddc7e8a578a7a00" providerId="LiveId" clId="{D2D368CE-3440-4A2E-81CA-E6B1FF009A78}" dt="2020-03-29T06:30:04.539" v="6591" actId="478"/>
          <ac:spMkLst>
            <pc:docMk/>
            <pc:sldMk cId="379831073" sldId="313"/>
            <ac:spMk id="22" creationId="{6DBF4372-134D-485B-8BC2-07010A8C01FB}"/>
          </ac:spMkLst>
        </pc:spChg>
        <pc:spChg chg="add del mod">
          <ac:chgData name="Saim Mehmood" userId="dddc7e8a578a7a00" providerId="LiveId" clId="{D2D368CE-3440-4A2E-81CA-E6B1FF009A78}" dt="2020-03-29T06:30:04.539" v="6591" actId="478"/>
          <ac:spMkLst>
            <pc:docMk/>
            <pc:sldMk cId="379831073" sldId="313"/>
            <ac:spMk id="23" creationId="{3F418B38-1768-4399-842F-719E10C44B9F}"/>
          </ac:spMkLst>
        </pc:spChg>
        <pc:spChg chg="add del mod">
          <ac:chgData name="Saim Mehmood" userId="dddc7e8a578a7a00" providerId="LiveId" clId="{D2D368CE-3440-4A2E-81CA-E6B1FF009A78}" dt="2020-03-29T06:30:04.539" v="6591" actId="478"/>
          <ac:spMkLst>
            <pc:docMk/>
            <pc:sldMk cId="379831073" sldId="313"/>
            <ac:spMk id="31" creationId="{8E6C54F5-1667-46D0-843A-D824C33CC398}"/>
          </ac:spMkLst>
        </pc:spChg>
        <pc:spChg chg="add del mod">
          <ac:chgData name="Saim Mehmood" userId="dddc7e8a578a7a00" providerId="LiveId" clId="{D2D368CE-3440-4A2E-81CA-E6B1FF009A78}" dt="2020-03-29T06:30:04.539" v="6591" actId="478"/>
          <ac:spMkLst>
            <pc:docMk/>
            <pc:sldMk cId="379831073" sldId="313"/>
            <ac:spMk id="32" creationId="{C4197DD7-617D-4606-A8AC-189D1D82E204}"/>
          </ac:spMkLst>
        </pc:spChg>
        <pc:spChg chg="add del mod">
          <ac:chgData name="Saim Mehmood" userId="dddc7e8a578a7a00" providerId="LiveId" clId="{D2D368CE-3440-4A2E-81CA-E6B1FF009A78}" dt="2020-03-29T06:30:04.539" v="6591" actId="478"/>
          <ac:spMkLst>
            <pc:docMk/>
            <pc:sldMk cId="379831073" sldId="313"/>
            <ac:spMk id="33" creationId="{F5BCDAC2-9853-40E7-8C1F-9B47FAD7654E}"/>
          </ac:spMkLst>
        </pc:spChg>
        <pc:spChg chg="add del mod">
          <ac:chgData name="Saim Mehmood" userId="dddc7e8a578a7a00" providerId="LiveId" clId="{D2D368CE-3440-4A2E-81CA-E6B1FF009A78}" dt="2020-03-29T06:30:04.539" v="6591" actId="478"/>
          <ac:spMkLst>
            <pc:docMk/>
            <pc:sldMk cId="379831073" sldId="313"/>
            <ac:spMk id="34" creationId="{CB5F188B-025B-478C-BC41-BAB9C755F3B4}"/>
          </ac:spMkLst>
        </pc:spChg>
        <pc:spChg chg="add del mod">
          <ac:chgData name="Saim Mehmood" userId="dddc7e8a578a7a00" providerId="LiveId" clId="{D2D368CE-3440-4A2E-81CA-E6B1FF009A78}" dt="2020-03-29T06:30:04.539" v="6591" actId="478"/>
          <ac:spMkLst>
            <pc:docMk/>
            <pc:sldMk cId="379831073" sldId="313"/>
            <ac:spMk id="42" creationId="{F7104939-3B15-465A-A9DF-6E577F86C823}"/>
          </ac:spMkLst>
        </pc:spChg>
        <pc:spChg chg="add del mod">
          <ac:chgData name="Saim Mehmood" userId="dddc7e8a578a7a00" providerId="LiveId" clId="{D2D368CE-3440-4A2E-81CA-E6B1FF009A78}" dt="2020-03-29T06:30:04.539" v="6591" actId="478"/>
          <ac:spMkLst>
            <pc:docMk/>
            <pc:sldMk cId="379831073" sldId="313"/>
            <ac:spMk id="43" creationId="{78C25B68-7FE5-4686-9C29-38B5416AF43A}"/>
          </ac:spMkLst>
        </pc:spChg>
        <pc:spChg chg="add del mod">
          <ac:chgData name="Saim Mehmood" userId="dddc7e8a578a7a00" providerId="LiveId" clId="{D2D368CE-3440-4A2E-81CA-E6B1FF009A78}" dt="2020-03-29T06:30:04.539" v="6591" actId="478"/>
          <ac:spMkLst>
            <pc:docMk/>
            <pc:sldMk cId="379831073" sldId="313"/>
            <ac:spMk id="44" creationId="{97860C07-6BAB-4C6C-9774-699778766470}"/>
          </ac:spMkLst>
        </pc:spChg>
        <pc:spChg chg="add del mod">
          <ac:chgData name="Saim Mehmood" userId="dddc7e8a578a7a00" providerId="LiveId" clId="{D2D368CE-3440-4A2E-81CA-E6B1FF009A78}" dt="2020-03-29T06:30:04.539" v="6591" actId="478"/>
          <ac:spMkLst>
            <pc:docMk/>
            <pc:sldMk cId="379831073" sldId="313"/>
            <ac:spMk id="45" creationId="{9F1E1566-0068-4D99-9837-BADDFEEA4B74}"/>
          </ac:spMkLst>
        </pc:spChg>
        <pc:spChg chg="add del mod">
          <ac:chgData name="Saim Mehmood" userId="dddc7e8a578a7a00" providerId="LiveId" clId="{D2D368CE-3440-4A2E-81CA-E6B1FF009A78}" dt="2020-03-29T06:30:04.539" v="6591" actId="478"/>
          <ac:spMkLst>
            <pc:docMk/>
            <pc:sldMk cId="379831073" sldId="313"/>
            <ac:spMk id="53" creationId="{08C7BB64-AC5A-4B72-B43B-60F8B6DEA23B}"/>
          </ac:spMkLst>
        </pc:spChg>
        <pc:spChg chg="add del mod">
          <ac:chgData name="Saim Mehmood" userId="dddc7e8a578a7a00" providerId="LiveId" clId="{D2D368CE-3440-4A2E-81CA-E6B1FF009A78}" dt="2020-03-29T06:30:04.539" v="6591" actId="478"/>
          <ac:spMkLst>
            <pc:docMk/>
            <pc:sldMk cId="379831073" sldId="313"/>
            <ac:spMk id="55" creationId="{41D349D3-CAC4-49B4-BD1A-A9AB2A18249B}"/>
          </ac:spMkLst>
        </pc:spChg>
        <pc:spChg chg="add del mod">
          <ac:chgData name="Saim Mehmood" userId="dddc7e8a578a7a00" providerId="LiveId" clId="{D2D368CE-3440-4A2E-81CA-E6B1FF009A78}" dt="2020-03-29T06:30:04.539" v="6591" actId="478"/>
          <ac:spMkLst>
            <pc:docMk/>
            <pc:sldMk cId="379831073" sldId="313"/>
            <ac:spMk id="57" creationId="{7A8F1D1B-E379-4CAA-A121-E601C20A5D0F}"/>
          </ac:spMkLst>
        </pc:spChg>
        <pc:spChg chg="add del mod">
          <ac:chgData name="Saim Mehmood" userId="dddc7e8a578a7a00" providerId="LiveId" clId="{D2D368CE-3440-4A2E-81CA-E6B1FF009A78}" dt="2020-03-29T06:30:04.539" v="6591" actId="478"/>
          <ac:spMkLst>
            <pc:docMk/>
            <pc:sldMk cId="379831073" sldId="313"/>
            <ac:spMk id="59" creationId="{0A4A81EA-E760-4253-ACF2-C18D5F3D4A27}"/>
          </ac:spMkLst>
        </pc:spChg>
        <pc:spChg chg="add del mod">
          <ac:chgData name="Saim Mehmood" userId="dddc7e8a578a7a00" providerId="LiveId" clId="{D2D368CE-3440-4A2E-81CA-E6B1FF009A78}" dt="2020-03-29T06:30:04.539" v="6591" actId="478"/>
          <ac:spMkLst>
            <pc:docMk/>
            <pc:sldMk cId="379831073" sldId="313"/>
            <ac:spMk id="61" creationId="{8DFA49A9-CFAD-4830-87C2-06A01945026A}"/>
          </ac:spMkLst>
        </pc:spChg>
        <pc:spChg chg="add del mod">
          <ac:chgData name="Saim Mehmood" userId="dddc7e8a578a7a00" providerId="LiveId" clId="{D2D368CE-3440-4A2E-81CA-E6B1FF009A78}" dt="2020-03-29T06:30:04.539" v="6591" actId="478"/>
          <ac:spMkLst>
            <pc:docMk/>
            <pc:sldMk cId="379831073" sldId="313"/>
            <ac:spMk id="63" creationId="{A602EF36-7809-41F5-90DF-392A08B1981B}"/>
          </ac:spMkLst>
        </pc:spChg>
        <pc:spChg chg="add del mod">
          <ac:chgData name="Saim Mehmood" userId="dddc7e8a578a7a00" providerId="LiveId" clId="{D2D368CE-3440-4A2E-81CA-E6B1FF009A78}" dt="2020-03-29T06:30:04.539" v="6591" actId="478"/>
          <ac:spMkLst>
            <pc:docMk/>
            <pc:sldMk cId="379831073" sldId="313"/>
            <ac:spMk id="65" creationId="{742BD7EB-C4B6-41EC-8A85-C7EB960CE4FC}"/>
          </ac:spMkLst>
        </pc:spChg>
        <pc:spChg chg="add del mod">
          <ac:chgData name="Saim Mehmood" userId="dddc7e8a578a7a00" providerId="LiveId" clId="{D2D368CE-3440-4A2E-81CA-E6B1FF009A78}" dt="2020-03-29T06:30:04.539" v="6591" actId="478"/>
          <ac:spMkLst>
            <pc:docMk/>
            <pc:sldMk cId="379831073" sldId="313"/>
            <ac:spMk id="71" creationId="{590FD03D-730B-4A22-A391-969A9FC9F708}"/>
          </ac:spMkLst>
        </pc:spChg>
        <pc:spChg chg="add del mod">
          <ac:chgData name="Saim Mehmood" userId="dddc7e8a578a7a00" providerId="LiveId" clId="{D2D368CE-3440-4A2E-81CA-E6B1FF009A78}" dt="2020-03-29T06:30:04.539" v="6591" actId="478"/>
          <ac:spMkLst>
            <pc:docMk/>
            <pc:sldMk cId="379831073" sldId="313"/>
            <ac:spMk id="74" creationId="{3A32C4E4-C02C-4E8C-BCAE-8DD76668FB82}"/>
          </ac:spMkLst>
        </pc:spChg>
        <pc:picChg chg="add del mod">
          <ac:chgData name="Saim Mehmood" userId="dddc7e8a578a7a00" providerId="LiveId" clId="{D2D368CE-3440-4A2E-81CA-E6B1FF009A78}" dt="2020-03-29T03:44:41.013" v="6538" actId="478"/>
          <ac:picMkLst>
            <pc:docMk/>
            <pc:sldMk cId="379831073" sldId="313"/>
            <ac:picMk id="5" creationId="{3891AF00-E21D-4B23-91E7-7707E3CC8E59}"/>
          </ac:picMkLst>
        </pc:picChg>
        <pc:picChg chg="add del mod">
          <ac:chgData name="Saim Mehmood" userId="dddc7e8a578a7a00" providerId="LiveId" clId="{D2D368CE-3440-4A2E-81CA-E6B1FF009A78}" dt="2020-03-28T16:39:56.270" v="6462" actId="478"/>
          <ac:picMkLst>
            <pc:docMk/>
            <pc:sldMk cId="379831073" sldId="313"/>
            <ac:picMk id="6" creationId="{0DDCD54E-C700-484E-9130-ACB740129305}"/>
          </ac:picMkLst>
        </pc:picChg>
        <pc:picChg chg="add mod">
          <ac:chgData name="Saim Mehmood" userId="dddc7e8a578a7a00" providerId="LiveId" clId="{D2D368CE-3440-4A2E-81CA-E6B1FF009A78}" dt="2020-03-29T03:45:40.273" v="6545" actId="1076"/>
          <ac:picMkLst>
            <pc:docMk/>
            <pc:sldMk cId="379831073" sldId="313"/>
            <ac:picMk id="8" creationId="{E9AB79E7-42ED-4365-9318-73FADDFEF92B}"/>
          </ac:picMkLst>
        </pc:picChg>
        <pc:picChg chg="add mod">
          <ac:chgData name="Saim Mehmood" userId="dddc7e8a578a7a00" providerId="LiveId" clId="{D2D368CE-3440-4A2E-81CA-E6B1FF009A78}" dt="2020-03-29T06:30:11.293" v="6593" actId="1076"/>
          <ac:picMkLst>
            <pc:docMk/>
            <pc:sldMk cId="379831073" sldId="313"/>
            <ac:picMk id="80" creationId="{31F541C9-8EAB-44A4-BEAC-977A4007C307}"/>
          </ac:picMkLst>
        </pc:picChg>
        <pc:cxnChg chg="add del mod">
          <ac:chgData name="Saim Mehmood" userId="dddc7e8a578a7a00" providerId="LiveId" clId="{D2D368CE-3440-4A2E-81CA-E6B1FF009A78}" dt="2020-03-29T06:30:04.539" v="6591" actId="478"/>
          <ac:cxnSpMkLst>
            <pc:docMk/>
            <pc:sldMk cId="379831073" sldId="313"/>
            <ac:cxnSpMk id="9" creationId="{EC2F98C7-3A90-44E4-AB2F-627195EA07A5}"/>
          </ac:cxnSpMkLst>
        </pc:cxnChg>
        <pc:cxnChg chg="add del mod">
          <ac:chgData name="Saim Mehmood" userId="dddc7e8a578a7a00" providerId="LiveId" clId="{D2D368CE-3440-4A2E-81CA-E6B1FF009A78}" dt="2020-03-29T06:30:04.539" v="6591" actId="478"/>
          <ac:cxnSpMkLst>
            <pc:docMk/>
            <pc:sldMk cId="379831073" sldId="313"/>
            <ac:cxnSpMk id="10" creationId="{DB8EEB06-AB07-403F-90DE-26E18853ED40}"/>
          </ac:cxnSpMkLst>
        </pc:cxnChg>
        <pc:cxnChg chg="add del mod">
          <ac:chgData name="Saim Mehmood" userId="dddc7e8a578a7a00" providerId="LiveId" clId="{D2D368CE-3440-4A2E-81CA-E6B1FF009A78}" dt="2020-03-29T06:30:04.539" v="6591" actId="478"/>
          <ac:cxnSpMkLst>
            <pc:docMk/>
            <pc:sldMk cId="379831073" sldId="313"/>
            <ac:cxnSpMk id="11" creationId="{BC940BAC-3BD3-41FA-A4EB-3F122F13ED16}"/>
          </ac:cxnSpMkLst>
        </pc:cxnChg>
        <pc:cxnChg chg="add del mod">
          <ac:chgData name="Saim Mehmood" userId="dddc7e8a578a7a00" providerId="LiveId" clId="{D2D368CE-3440-4A2E-81CA-E6B1FF009A78}" dt="2020-03-29T06:30:04.539" v="6591" actId="478"/>
          <ac:cxnSpMkLst>
            <pc:docMk/>
            <pc:sldMk cId="379831073" sldId="313"/>
            <ac:cxnSpMk id="17" creationId="{3F38FBBA-F202-4F72-9A70-FBF529A60EB5}"/>
          </ac:cxnSpMkLst>
        </pc:cxnChg>
        <pc:cxnChg chg="add del mod">
          <ac:chgData name="Saim Mehmood" userId="dddc7e8a578a7a00" providerId="LiveId" clId="{D2D368CE-3440-4A2E-81CA-E6B1FF009A78}" dt="2020-03-29T06:30:04.539" v="6591" actId="478"/>
          <ac:cxnSpMkLst>
            <pc:docMk/>
            <pc:sldMk cId="379831073" sldId="313"/>
            <ac:cxnSpMk id="18" creationId="{84A07846-31E7-4116-B056-643BF9E25189}"/>
          </ac:cxnSpMkLst>
        </pc:cxnChg>
        <pc:cxnChg chg="add del mod">
          <ac:chgData name="Saim Mehmood" userId="dddc7e8a578a7a00" providerId="LiveId" clId="{D2D368CE-3440-4A2E-81CA-E6B1FF009A78}" dt="2020-03-29T06:30:04.539" v="6591" actId="478"/>
          <ac:cxnSpMkLst>
            <pc:docMk/>
            <pc:sldMk cId="379831073" sldId="313"/>
            <ac:cxnSpMk id="19" creationId="{499F3CD0-7FE4-42F7-A873-C9E018ECB0CA}"/>
          </ac:cxnSpMkLst>
        </pc:cxnChg>
        <pc:cxnChg chg="add del mod">
          <ac:chgData name="Saim Mehmood" userId="dddc7e8a578a7a00" providerId="LiveId" clId="{D2D368CE-3440-4A2E-81CA-E6B1FF009A78}" dt="2020-03-29T06:30:04.539" v="6591" actId="478"/>
          <ac:cxnSpMkLst>
            <pc:docMk/>
            <pc:sldMk cId="379831073" sldId="313"/>
            <ac:cxnSpMk id="24" creationId="{99198AE5-BB45-41A4-AC4C-C0D399CCEFFB}"/>
          </ac:cxnSpMkLst>
        </pc:cxnChg>
        <pc:cxnChg chg="add del mod">
          <ac:chgData name="Saim Mehmood" userId="dddc7e8a578a7a00" providerId="LiveId" clId="{D2D368CE-3440-4A2E-81CA-E6B1FF009A78}" dt="2020-03-29T06:30:04.539" v="6591" actId="478"/>
          <ac:cxnSpMkLst>
            <pc:docMk/>
            <pc:sldMk cId="379831073" sldId="313"/>
            <ac:cxnSpMk id="25" creationId="{92B835EB-3481-48BA-A3B0-6C27399967FA}"/>
          </ac:cxnSpMkLst>
        </pc:cxnChg>
        <pc:cxnChg chg="add del mod">
          <ac:chgData name="Saim Mehmood" userId="dddc7e8a578a7a00" providerId="LiveId" clId="{D2D368CE-3440-4A2E-81CA-E6B1FF009A78}" dt="2020-03-29T06:30:04.539" v="6591" actId="478"/>
          <ac:cxnSpMkLst>
            <pc:docMk/>
            <pc:sldMk cId="379831073" sldId="313"/>
            <ac:cxnSpMk id="26" creationId="{30168C48-B762-4ED9-9F73-F720C7F8376F}"/>
          </ac:cxnSpMkLst>
        </pc:cxnChg>
        <pc:cxnChg chg="add del mod">
          <ac:chgData name="Saim Mehmood" userId="dddc7e8a578a7a00" providerId="LiveId" clId="{D2D368CE-3440-4A2E-81CA-E6B1FF009A78}" dt="2020-03-29T06:30:04.539" v="6591" actId="478"/>
          <ac:cxnSpMkLst>
            <pc:docMk/>
            <pc:sldMk cId="379831073" sldId="313"/>
            <ac:cxnSpMk id="27" creationId="{2900C0C2-3C7F-4B97-9CC4-200839B85C92}"/>
          </ac:cxnSpMkLst>
        </pc:cxnChg>
        <pc:cxnChg chg="add del mod">
          <ac:chgData name="Saim Mehmood" userId="dddc7e8a578a7a00" providerId="LiveId" clId="{D2D368CE-3440-4A2E-81CA-E6B1FF009A78}" dt="2020-03-29T06:30:04.539" v="6591" actId="478"/>
          <ac:cxnSpMkLst>
            <pc:docMk/>
            <pc:sldMk cId="379831073" sldId="313"/>
            <ac:cxnSpMk id="28" creationId="{F7AFAC17-0251-4EC9-BBC9-0D3E8E2CE0AE}"/>
          </ac:cxnSpMkLst>
        </pc:cxnChg>
        <pc:cxnChg chg="add del mod">
          <ac:chgData name="Saim Mehmood" userId="dddc7e8a578a7a00" providerId="LiveId" clId="{D2D368CE-3440-4A2E-81CA-E6B1FF009A78}" dt="2020-03-29T06:30:04.539" v="6591" actId="478"/>
          <ac:cxnSpMkLst>
            <pc:docMk/>
            <pc:sldMk cId="379831073" sldId="313"/>
            <ac:cxnSpMk id="29" creationId="{7EBD097C-A230-4916-B211-C746922ED3ED}"/>
          </ac:cxnSpMkLst>
        </pc:cxnChg>
        <pc:cxnChg chg="add del mod">
          <ac:chgData name="Saim Mehmood" userId="dddc7e8a578a7a00" providerId="LiveId" clId="{D2D368CE-3440-4A2E-81CA-E6B1FF009A78}" dt="2020-03-29T06:30:04.539" v="6591" actId="478"/>
          <ac:cxnSpMkLst>
            <pc:docMk/>
            <pc:sldMk cId="379831073" sldId="313"/>
            <ac:cxnSpMk id="30" creationId="{150EBA63-B6C6-495B-9126-8772C4D038C4}"/>
          </ac:cxnSpMkLst>
        </pc:cxnChg>
        <pc:cxnChg chg="add del mod">
          <ac:chgData name="Saim Mehmood" userId="dddc7e8a578a7a00" providerId="LiveId" clId="{D2D368CE-3440-4A2E-81CA-E6B1FF009A78}" dt="2020-03-29T06:30:04.539" v="6591" actId="478"/>
          <ac:cxnSpMkLst>
            <pc:docMk/>
            <pc:sldMk cId="379831073" sldId="313"/>
            <ac:cxnSpMk id="35" creationId="{5F025963-5179-47A6-B52A-3ACEF9FB6023}"/>
          </ac:cxnSpMkLst>
        </pc:cxnChg>
        <pc:cxnChg chg="add del mod">
          <ac:chgData name="Saim Mehmood" userId="dddc7e8a578a7a00" providerId="LiveId" clId="{D2D368CE-3440-4A2E-81CA-E6B1FF009A78}" dt="2020-03-29T06:30:04.539" v="6591" actId="478"/>
          <ac:cxnSpMkLst>
            <pc:docMk/>
            <pc:sldMk cId="379831073" sldId="313"/>
            <ac:cxnSpMk id="36" creationId="{61D27F45-10B2-4395-A542-82132572D915}"/>
          </ac:cxnSpMkLst>
        </pc:cxnChg>
        <pc:cxnChg chg="add del mod">
          <ac:chgData name="Saim Mehmood" userId="dddc7e8a578a7a00" providerId="LiveId" clId="{D2D368CE-3440-4A2E-81CA-E6B1FF009A78}" dt="2020-03-29T06:30:04.539" v="6591" actId="478"/>
          <ac:cxnSpMkLst>
            <pc:docMk/>
            <pc:sldMk cId="379831073" sldId="313"/>
            <ac:cxnSpMk id="37" creationId="{E6EE085A-6B37-4EE3-A4F6-E92D2FB1BF6E}"/>
          </ac:cxnSpMkLst>
        </pc:cxnChg>
        <pc:cxnChg chg="add del mod">
          <ac:chgData name="Saim Mehmood" userId="dddc7e8a578a7a00" providerId="LiveId" clId="{D2D368CE-3440-4A2E-81CA-E6B1FF009A78}" dt="2020-03-29T06:30:04.539" v="6591" actId="478"/>
          <ac:cxnSpMkLst>
            <pc:docMk/>
            <pc:sldMk cId="379831073" sldId="313"/>
            <ac:cxnSpMk id="38" creationId="{05B72313-E33B-4A30-80D8-7E356D783543}"/>
          </ac:cxnSpMkLst>
        </pc:cxnChg>
        <pc:cxnChg chg="add del mod">
          <ac:chgData name="Saim Mehmood" userId="dddc7e8a578a7a00" providerId="LiveId" clId="{D2D368CE-3440-4A2E-81CA-E6B1FF009A78}" dt="2020-03-29T06:30:04.539" v="6591" actId="478"/>
          <ac:cxnSpMkLst>
            <pc:docMk/>
            <pc:sldMk cId="379831073" sldId="313"/>
            <ac:cxnSpMk id="39" creationId="{ED750D7E-B946-4078-8BB8-02C04B14D4E5}"/>
          </ac:cxnSpMkLst>
        </pc:cxnChg>
        <pc:cxnChg chg="add del mod">
          <ac:chgData name="Saim Mehmood" userId="dddc7e8a578a7a00" providerId="LiveId" clId="{D2D368CE-3440-4A2E-81CA-E6B1FF009A78}" dt="2020-03-29T06:30:04.539" v="6591" actId="478"/>
          <ac:cxnSpMkLst>
            <pc:docMk/>
            <pc:sldMk cId="379831073" sldId="313"/>
            <ac:cxnSpMk id="40" creationId="{A073D9ED-4D27-4C3F-8A64-E235EB587CE6}"/>
          </ac:cxnSpMkLst>
        </pc:cxnChg>
        <pc:cxnChg chg="add del mod">
          <ac:chgData name="Saim Mehmood" userId="dddc7e8a578a7a00" providerId="LiveId" clId="{D2D368CE-3440-4A2E-81CA-E6B1FF009A78}" dt="2020-03-29T06:30:04.539" v="6591" actId="478"/>
          <ac:cxnSpMkLst>
            <pc:docMk/>
            <pc:sldMk cId="379831073" sldId="313"/>
            <ac:cxnSpMk id="41" creationId="{F3426F32-84D9-4FE6-B9B5-D5018F782C47}"/>
          </ac:cxnSpMkLst>
        </pc:cxnChg>
        <pc:cxnChg chg="add del mod">
          <ac:chgData name="Saim Mehmood" userId="dddc7e8a578a7a00" providerId="LiveId" clId="{D2D368CE-3440-4A2E-81CA-E6B1FF009A78}" dt="2020-03-29T06:30:04.539" v="6591" actId="478"/>
          <ac:cxnSpMkLst>
            <pc:docMk/>
            <pc:sldMk cId="379831073" sldId="313"/>
            <ac:cxnSpMk id="46" creationId="{851D42E9-6F19-4043-AC46-EF85E6CF7222}"/>
          </ac:cxnSpMkLst>
        </pc:cxnChg>
        <pc:cxnChg chg="add del mod">
          <ac:chgData name="Saim Mehmood" userId="dddc7e8a578a7a00" providerId="LiveId" clId="{D2D368CE-3440-4A2E-81CA-E6B1FF009A78}" dt="2020-03-29T06:30:04.539" v="6591" actId="478"/>
          <ac:cxnSpMkLst>
            <pc:docMk/>
            <pc:sldMk cId="379831073" sldId="313"/>
            <ac:cxnSpMk id="47" creationId="{16C4BDC5-64DE-46C1-BA97-57DA72D165BB}"/>
          </ac:cxnSpMkLst>
        </pc:cxnChg>
        <pc:cxnChg chg="add del mod">
          <ac:chgData name="Saim Mehmood" userId="dddc7e8a578a7a00" providerId="LiveId" clId="{D2D368CE-3440-4A2E-81CA-E6B1FF009A78}" dt="2020-03-29T06:30:04.539" v="6591" actId="478"/>
          <ac:cxnSpMkLst>
            <pc:docMk/>
            <pc:sldMk cId="379831073" sldId="313"/>
            <ac:cxnSpMk id="48" creationId="{323ABF31-9496-4EB4-889E-E4C60B5CF6CD}"/>
          </ac:cxnSpMkLst>
        </pc:cxnChg>
        <pc:cxnChg chg="add del mod">
          <ac:chgData name="Saim Mehmood" userId="dddc7e8a578a7a00" providerId="LiveId" clId="{D2D368CE-3440-4A2E-81CA-E6B1FF009A78}" dt="2020-03-29T06:30:04.539" v="6591" actId="478"/>
          <ac:cxnSpMkLst>
            <pc:docMk/>
            <pc:sldMk cId="379831073" sldId="313"/>
            <ac:cxnSpMk id="49" creationId="{18126A15-B19A-4D12-8125-903EFF7FA4FA}"/>
          </ac:cxnSpMkLst>
        </pc:cxnChg>
        <pc:cxnChg chg="add del mod">
          <ac:chgData name="Saim Mehmood" userId="dddc7e8a578a7a00" providerId="LiveId" clId="{D2D368CE-3440-4A2E-81CA-E6B1FF009A78}" dt="2020-03-29T06:30:04.539" v="6591" actId="478"/>
          <ac:cxnSpMkLst>
            <pc:docMk/>
            <pc:sldMk cId="379831073" sldId="313"/>
            <ac:cxnSpMk id="50" creationId="{6FAC9950-C10F-417E-BC0E-F20C395428ED}"/>
          </ac:cxnSpMkLst>
        </pc:cxnChg>
        <pc:cxnChg chg="add del mod">
          <ac:chgData name="Saim Mehmood" userId="dddc7e8a578a7a00" providerId="LiveId" clId="{D2D368CE-3440-4A2E-81CA-E6B1FF009A78}" dt="2020-03-29T06:30:04.539" v="6591" actId="478"/>
          <ac:cxnSpMkLst>
            <pc:docMk/>
            <pc:sldMk cId="379831073" sldId="313"/>
            <ac:cxnSpMk id="51" creationId="{3A08BEC7-ED36-40E3-B1DC-36702FFA2DFD}"/>
          </ac:cxnSpMkLst>
        </pc:cxnChg>
        <pc:cxnChg chg="add del mod">
          <ac:chgData name="Saim Mehmood" userId="dddc7e8a578a7a00" providerId="LiveId" clId="{D2D368CE-3440-4A2E-81CA-E6B1FF009A78}" dt="2020-03-29T06:30:04.539" v="6591" actId="478"/>
          <ac:cxnSpMkLst>
            <pc:docMk/>
            <pc:sldMk cId="379831073" sldId="313"/>
            <ac:cxnSpMk id="52" creationId="{44E4C129-1244-4968-84AC-F116BC83D9B2}"/>
          </ac:cxnSpMkLst>
        </pc:cxnChg>
        <pc:cxnChg chg="add del mod">
          <ac:chgData name="Saim Mehmood" userId="dddc7e8a578a7a00" providerId="LiveId" clId="{D2D368CE-3440-4A2E-81CA-E6B1FF009A78}" dt="2020-03-29T06:30:04.539" v="6591" actId="478"/>
          <ac:cxnSpMkLst>
            <pc:docMk/>
            <pc:sldMk cId="379831073" sldId="313"/>
            <ac:cxnSpMk id="54" creationId="{4287D677-8BD6-4CEB-AAF1-B501D9D889F1}"/>
          </ac:cxnSpMkLst>
        </pc:cxnChg>
        <pc:cxnChg chg="add del mod">
          <ac:chgData name="Saim Mehmood" userId="dddc7e8a578a7a00" providerId="LiveId" clId="{D2D368CE-3440-4A2E-81CA-E6B1FF009A78}" dt="2020-03-29T06:30:04.539" v="6591" actId="478"/>
          <ac:cxnSpMkLst>
            <pc:docMk/>
            <pc:sldMk cId="379831073" sldId="313"/>
            <ac:cxnSpMk id="56" creationId="{5BB4582C-D48C-45AD-A82C-C07E88EFDCE4}"/>
          </ac:cxnSpMkLst>
        </pc:cxnChg>
        <pc:cxnChg chg="add del mod">
          <ac:chgData name="Saim Mehmood" userId="dddc7e8a578a7a00" providerId="LiveId" clId="{D2D368CE-3440-4A2E-81CA-E6B1FF009A78}" dt="2020-03-29T06:30:04.539" v="6591" actId="478"/>
          <ac:cxnSpMkLst>
            <pc:docMk/>
            <pc:sldMk cId="379831073" sldId="313"/>
            <ac:cxnSpMk id="58" creationId="{E9BF179F-717F-4095-B1D0-9577DBD53A4B}"/>
          </ac:cxnSpMkLst>
        </pc:cxnChg>
        <pc:cxnChg chg="add del mod">
          <ac:chgData name="Saim Mehmood" userId="dddc7e8a578a7a00" providerId="LiveId" clId="{D2D368CE-3440-4A2E-81CA-E6B1FF009A78}" dt="2020-03-29T06:30:04.539" v="6591" actId="478"/>
          <ac:cxnSpMkLst>
            <pc:docMk/>
            <pc:sldMk cId="379831073" sldId="313"/>
            <ac:cxnSpMk id="60" creationId="{1026DEFB-D3E1-44F1-83C4-18AB5A2F2D9E}"/>
          </ac:cxnSpMkLst>
        </pc:cxnChg>
        <pc:cxnChg chg="add del mod">
          <ac:chgData name="Saim Mehmood" userId="dddc7e8a578a7a00" providerId="LiveId" clId="{D2D368CE-3440-4A2E-81CA-E6B1FF009A78}" dt="2020-03-29T06:30:04.539" v="6591" actId="478"/>
          <ac:cxnSpMkLst>
            <pc:docMk/>
            <pc:sldMk cId="379831073" sldId="313"/>
            <ac:cxnSpMk id="62" creationId="{5B6708E8-29B9-46C8-8886-5758B4A9745F}"/>
          </ac:cxnSpMkLst>
        </pc:cxnChg>
        <pc:cxnChg chg="add del mod">
          <ac:chgData name="Saim Mehmood" userId="dddc7e8a578a7a00" providerId="LiveId" clId="{D2D368CE-3440-4A2E-81CA-E6B1FF009A78}" dt="2020-03-29T06:30:04.539" v="6591" actId="478"/>
          <ac:cxnSpMkLst>
            <pc:docMk/>
            <pc:sldMk cId="379831073" sldId="313"/>
            <ac:cxnSpMk id="64" creationId="{440ED32A-B021-455D-8F61-8480262E8FBB}"/>
          </ac:cxnSpMkLst>
        </pc:cxnChg>
        <pc:cxnChg chg="add del mod">
          <ac:chgData name="Saim Mehmood" userId="dddc7e8a578a7a00" providerId="LiveId" clId="{D2D368CE-3440-4A2E-81CA-E6B1FF009A78}" dt="2020-03-29T06:30:04.539" v="6591" actId="478"/>
          <ac:cxnSpMkLst>
            <pc:docMk/>
            <pc:sldMk cId="379831073" sldId="313"/>
            <ac:cxnSpMk id="66" creationId="{3DE258E6-B500-483A-9B98-98853C7AA913}"/>
          </ac:cxnSpMkLst>
        </pc:cxnChg>
        <pc:cxnChg chg="add del mod">
          <ac:chgData name="Saim Mehmood" userId="dddc7e8a578a7a00" providerId="LiveId" clId="{D2D368CE-3440-4A2E-81CA-E6B1FF009A78}" dt="2020-03-29T06:30:04.539" v="6591" actId="478"/>
          <ac:cxnSpMkLst>
            <pc:docMk/>
            <pc:sldMk cId="379831073" sldId="313"/>
            <ac:cxnSpMk id="67" creationId="{CEAB07A2-2F11-4118-9732-A151248F838B}"/>
          </ac:cxnSpMkLst>
        </pc:cxnChg>
        <pc:cxnChg chg="add del mod">
          <ac:chgData name="Saim Mehmood" userId="dddc7e8a578a7a00" providerId="LiveId" clId="{D2D368CE-3440-4A2E-81CA-E6B1FF009A78}" dt="2020-03-29T06:30:04.539" v="6591" actId="478"/>
          <ac:cxnSpMkLst>
            <pc:docMk/>
            <pc:sldMk cId="379831073" sldId="313"/>
            <ac:cxnSpMk id="68" creationId="{F882E637-0069-4674-B21F-BB2BB2A5DEF7}"/>
          </ac:cxnSpMkLst>
        </pc:cxnChg>
        <pc:cxnChg chg="add del mod">
          <ac:chgData name="Saim Mehmood" userId="dddc7e8a578a7a00" providerId="LiveId" clId="{D2D368CE-3440-4A2E-81CA-E6B1FF009A78}" dt="2020-03-29T06:30:04.539" v="6591" actId="478"/>
          <ac:cxnSpMkLst>
            <pc:docMk/>
            <pc:sldMk cId="379831073" sldId="313"/>
            <ac:cxnSpMk id="69" creationId="{9C92FB67-855D-48E2-B33B-60350AD1594F}"/>
          </ac:cxnSpMkLst>
        </pc:cxnChg>
        <pc:cxnChg chg="add del mod">
          <ac:chgData name="Saim Mehmood" userId="dddc7e8a578a7a00" providerId="LiveId" clId="{D2D368CE-3440-4A2E-81CA-E6B1FF009A78}" dt="2020-03-29T06:30:04.539" v="6591" actId="478"/>
          <ac:cxnSpMkLst>
            <pc:docMk/>
            <pc:sldMk cId="379831073" sldId="313"/>
            <ac:cxnSpMk id="70" creationId="{66141CE7-5299-42A2-BDCC-D948CDDCAA88}"/>
          </ac:cxnSpMkLst>
        </pc:cxnChg>
        <pc:cxnChg chg="add del mod">
          <ac:chgData name="Saim Mehmood" userId="dddc7e8a578a7a00" providerId="LiveId" clId="{D2D368CE-3440-4A2E-81CA-E6B1FF009A78}" dt="2020-03-29T06:30:04.539" v="6591" actId="478"/>
          <ac:cxnSpMkLst>
            <pc:docMk/>
            <pc:sldMk cId="379831073" sldId="313"/>
            <ac:cxnSpMk id="72" creationId="{41441804-77D8-4CCE-AAD0-20E1D61F681B}"/>
          </ac:cxnSpMkLst>
        </pc:cxnChg>
        <pc:cxnChg chg="add del mod">
          <ac:chgData name="Saim Mehmood" userId="dddc7e8a578a7a00" providerId="LiveId" clId="{D2D368CE-3440-4A2E-81CA-E6B1FF009A78}" dt="2020-03-29T06:30:04.539" v="6591" actId="478"/>
          <ac:cxnSpMkLst>
            <pc:docMk/>
            <pc:sldMk cId="379831073" sldId="313"/>
            <ac:cxnSpMk id="73" creationId="{7C8FBE79-91B3-4355-96E6-DAB94B580B70}"/>
          </ac:cxnSpMkLst>
        </pc:cxnChg>
        <pc:cxnChg chg="add del mod">
          <ac:chgData name="Saim Mehmood" userId="dddc7e8a578a7a00" providerId="LiveId" clId="{D2D368CE-3440-4A2E-81CA-E6B1FF009A78}" dt="2020-03-29T06:30:04.539" v="6591" actId="478"/>
          <ac:cxnSpMkLst>
            <pc:docMk/>
            <pc:sldMk cId="379831073" sldId="313"/>
            <ac:cxnSpMk id="75" creationId="{81F73B13-1658-40BA-AED4-0D965BFA1D3D}"/>
          </ac:cxnSpMkLst>
        </pc:cxnChg>
        <pc:cxnChg chg="add del mod">
          <ac:chgData name="Saim Mehmood" userId="dddc7e8a578a7a00" providerId="LiveId" clId="{D2D368CE-3440-4A2E-81CA-E6B1FF009A78}" dt="2020-03-29T06:30:04.539" v="6591" actId="478"/>
          <ac:cxnSpMkLst>
            <pc:docMk/>
            <pc:sldMk cId="379831073" sldId="313"/>
            <ac:cxnSpMk id="76" creationId="{4FCF265A-7A82-4B0E-9457-FB8B870123EB}"/>
          </ac:cxnSpMkLst>
        </pc:cxnChg>
        <pc:cxnChg chg="add del mod">
          <ac:chgData name="Saim Mehmood" userId="dddc7e8a578a7a00" providerId="LiveId" clId="{D2D368CE-3440-4A2E-81CA-E6B1FF009A78}" dt="2020-03-29T06:30:04.539" v="6591" actId="478"/>
          <ac:cxnSpMkLst>
            <pc:docMk/>
            <pc:sldMk cId="379831073" sldId="313"/>
            <ac:cxnSpMk id="77" creationId="{7F1E8E37-EDEE-4E50-B2EB-4335BDE8DC03}"/>
          </ac:cxnSpMkLst>
        </pc:cxnChg>
        <pc:cxnChg chg="add del mod">
          <ac:chgData name="Saim Mehmood" userId="dddc7e8a578a7a00" providerId="LiveId" clId="{D2D368CE-3440-4A2E-81CA-E6B1FF009A78}" dt="2020-03-29T06:30:04.539" v="6591" actId="478"/>
          <ac:cxnSpMkLst>
            <pc:docMk/>
            <pc:sldMk cId="379831073" sldId="313"/>
            <ac:cxnSpMk id="78" creationId="{0FC99FC0-DE3D-4A84-8E87-8224CAEFCFAC}"/>
          </ac:cxnSpMkLst>
        </pc:cxnChg>
        <pc:cxnChg chg="add del mod">
          <ac:chgData name="Saim Mehmood" userId="dddc7e8a578a7a00" providerId="LiveId" clId="{D2D368CE-3440-4A2E-81CA-E6B1FF009A78}" dt="2020-03-29T06:30:04.539" v="6591" actId="478"/>
          <ac:cxnSpMkLst>
            <pc:docMk/>
            <pc:sldMk cId="379831073" sldId="313"/>
            <ac:cxnSpMk id="79" creationId="{51F2EDC8-A8BF-4BD3-B3AD-DE2A9021A193}"/>
          </ac:cxnSpMkLst>
        </pc:cxnChg>
      </pc:sldChg>
      <pc:sldChg chg="add del">
        <pc:chgData name="Saim Mehmood" userId="dddc7e8a578a7a00" providerId="LiveId" clId="{D2D368CE-3440-4A2E-81CA-E6B1FF009A78}" dt="2020-03-26T18:48:34.114" v="5170" actId="2696"/>
        <pc:sldMkLst>
          <pc:docMk/>
          <pc:sldMk cId="3189807363" sldId="314"/>
        </pc:sldMkLst>
      </pc:sldChg>
      <pc:sldChg chg="addSp delSp modSp add modAnim">
        <pc:chgData name="Saim Mehmood" userId="dddc7e8a578a7a00" providerId="LiveId" clId="{D2D368CE-3440-4A2E-81CA-E6B1FF009A78}" dt="2020-03-27T22:17:59.706" v="6313" actId="1076"/>
        <pc:sldMkLst>
          <pc:docMk/>
          <pc:sldMk cId="1217050517" sldId="315"/>
        </pc:sldMkLst>
        <pc:spChg chg="add del mod">
          <ac:chgData name="Saim Mehmood" userId="dddc7e8a578a7a00" providerId="LiveId" clId="{D2D368CE-3440-4A2E-81CA-E6B1FF009A78}" dt="2020-03-27T20:39:41.490" v="5812"/>
          <ac:spMkLst>
            <pc:docMk/>
            <pc:sldMk cId="1217050517" sldId="315"/>
            <ac:spMk id="3" creationId="{3FDF432D-9490-4C1C-B587-A06518853494}"/>
          </ac:spMkLst>
        </pc:spChg>
        <pc:spChg chg="add mod">
          <ac:chgData name="Saim Mehmood" userId="dddc7e8a578a7a00" providerId="LiveId" clId="{D2D368CE-3440-4A2E-81CA-E6B1FF009A78}" dt="2020-03-27T20:47:29.177" v="5903" actId="1076"/>
          <ac:spMkLst>
            <pc:docMk/>
            <pc:sldMk cId="1217050517" sldId="315"/>
            <ac:spMk id="7" creationId="{76398786-8CA5-4B1C-A482-BCE4D767FA6F}"/>
          </ac:spMkLst>
        </pc:spChg>
        <pc:spChg chg="add mod">
          <ac:chgData name="Saim Mehmood" userId="dddc7e8a578a7a00" providerId="LiveId" clId="{D2D368CE-3440-4A2E-81CA-E6B1FF009A78}" dt="2020-03-27T20:44:08.178" v="5865" actId="465"/>
          <ac:spMkLst>
            <pc:docMk/>
            <pc:sldMk cId="1217050517" sldId="315"/>
            <ac:spMk id="8" creationId="{151901AD-0716-400D-AAEA-797C6480AD8F}"/>
          </ac:spMkLst>
        </pc:spChg>
        <pc:spChg chg="add mod">
          <ac:chgData name="Saim Mehmood" userId="dddc7e8a578a7a00" providerId="LiveId" clId="{D2D368CE-3440-4A2E-81CA-E6B1FF009A78}" dt="2020-03-27T22:17:59.706" v="6313" actId="1076"/>
          <ac:spMkLst>
            <pc:docMk/>
            <pc:sldMk cId="1217050517" sldId="315"/>
            <ac:spMk id="9" creationId="{BE256EC7-5A19-48E2-9F2F-5BBE9884CD26}"/>
          </ac:spMkLst>
        </pc:spChg>
        <pc:spChg chg="add mod">
          <ac:chgData name="Saim Mehmood" userId="dddc7e8a578a7a00" providerId="LiveId" clId="{D2D368CE-3440-4A2E-81CA-E6B1FF009A78}" dt="2020-03-27T20:47:25.681" v="5902" actId="1076"/>
          <ac:spMkLst>
            <pc:docMk/>
            <pc:sldMk cId="1217050517" sldId="315"/>
            <ac:spMk id="10" creationId="{6A88DC7C-4B80-47FD-A3E4-8D49D8220146}"/>
          </ac:spMkLst>
        </pc:spChg>
        <pc:spChg chg="add mod">
          <ac:chgData name="Saim Mehmood" userId="dddc7e8a578a7a00" providerId="LiveId" clId="{D2D368CE-3440-4A2E-81CA-E6B1FF009A78}" dt="2020-03-27T20:47:25.681" v="5902" actId="1076"/>
          <ac:spMkLst>
            <pc:docMk/>
            <pc:sldMk cId="1217050517" sldId="315"/>
            <ac:spMk id="11" creationId="{9A0D088F-D7B8-4505-9ADD-77661D8E31EF}"/>
          </ac:spMkLst>
        </pc:spChg>
        <pc:picChg chg="mod modCrop">
          <ac:chgData name="Saim Mehmood" userId="dddc7e8a578a7a00" providerId="LiveId" clId="{D2D368CE-3440-4A2E-81CA-E6B1FF009A78}" dt="2020-03-27T20:39:14.969" v="5809" actId="1076"/>
          <ac:picMkLst>
            <pc:docMk/>
            <pc:sldMk cId="1217050517" sldId="315"/>
            <ac:picMk id="4" creationId="{306EE075-CCAA-4926-A011-2514196C6C86}"/>
          </ac:picMkLst>
        </pc:picChg>
        <pc:picChg chg="mod ord modCrop">
          <ac:chgData name="Saim Mehmood" userId="dddc7e8a578a7a00" providerId="LiveId" clId="{D2D368CE-3440-4A2E-81CA-E6B1FF009A78}" dt="2020-03-27T20:38:59.409" v="5805" actId="1076"/>
          <ac:picMkLst>
            <pc:docMk/>
            <pc:sldMk cId="1217050517" sldId="315"/>
            <ac:picMk id="5" creationId="{15B5A74C-3E6F-41AB-8FE8-F0C14510C637}"/>
          </ac:picMkLst>
        </pc:picChg>
        <pc:picChg chg="mod modCrop">
          <ac:chgData name="Saim Mehmood" userId="dddc7e8a578a7a00" providerId="LiveId" clId="{D2D368CE-3440-4A2E-81CA-E6B1FF009A78}" dt="2020-03-27T20:39:13.113" v="5808" actId="1076"/>
          <ac:picMkLst>
            <pc:docMk/>
            <pc:sldMk cId="1217050517" sldId="315"/>
            <ac:picMk id="6" creationId="{CBCDA219-990F-43F3-AEAF-82D13AA4A5FF}"/>
          </ac:picMkLst>
        </pc:picChg>
      </pc:sldChg>
      <pc:sldChg chg="addSp delSp modSp add delAnim modAnim modNotesTx">
        <pc:chgData name="Saim Mehmood" userId="dddc7e8a578a7a00" providerId="LiveId" clId="{D2D368CE-3440-4A2E-81CA-E6B1FF009A78}" dt="2020-03-29T06:30:52.193" v="6599"/>
        <pc:sldMkLst>
          <pc:docMk/>
          <pc:sldMk cId="258793228" sldId="316"/>
        </pc:sldMkLst>
        <pc:spChg chg="mod">
          <ac:chgData name="Saim Mehmood" userId="dddc7e8a578a7a00" providerId="LiveId" clId="{D2D368CE-3440-4A2E-81CA-E6B1FF009A78}" dt="2020-03-27T04:45:37.228" v="5629" actId="20577"/>
          <ac:spMkLst>
            <pc:docMk/>
            <pc:sldMk cId="258793228" sldId="316"/>
            <ac:spMk id="2" creationId="{AB1A7BCA-2B16-423B-91C8-C8A568276966}"/>
          </ac:spMkLst>
        </pc:spChg>
        <pc:spChg chg="del mod">
          <ac:chgData name="Saim Mehmood" userId="dddc7e8a578a7a00" providerId="LiveId" clId="{D2D368CE-3440-4A2E-81CA-E6B1FF009A78}" dt="2020-03-27T04:45:32.627" v="5619" actId="478"/>
          <ac:spMkLst>
            <pc:docMk/>
            <pc:sldMk cId="258793228" sldId="316"/>
            <ac:spMk id="3" creationId="{19ADB9DD-18E8-41A1-A7DB-3FC5C0C97926}"/>
          </ac:spMkLst>
        </pc:spChg>
        <pc:spChg chg="add mod">
          <ac:chgData name="Saim Mehmood" userId="dddc7e8a578a7a00" providerId="LiveId" clId="{D2D368CE-3440-4A2E-81CA-E6B1FF009A78}" dt="2020-03-27T05:40:56.463" v="5642" actId="1076"/>
          <ac:spMkLst>
            <pc:docMk/>
            <pc:sldMk cId="258793228" sldId="316"/>
            <ac:spMk id="4" creationId="{D28DC8BE-8B50-4A20-A371-1FEAAA76B445}"/>
          </ac:spMkLst>
        </pc:spChg>
        <pc:spChg chg="add del mod">
          <ac:chgData name="Saim Mehmood" userId="dddc7e8a578a7a00" providerId="LiveId" clId="{D2D368CE-3440-4A2E-81CA-E6B1FF009A78}" dt="2020-03-29T06:02:53.086" v="6580" actId="478"/>
          <ac:spMkLst>
            <pc:docMk/>
            <pc:sldMk cId="258793228" sldId="316"/>
            <ac:spMk id="8" creationId="{1E322390-1961-4AF0-AE5F-37FEE9DAB644}"/>
          </ac:spMkLst>
        </pc:spChg>
        <pc:spChg chg="add del mod">
          <ac:chgData name="Saim Mehmood" userId="dddc7e8a578a7a00" providerId="LiveId" clId="{D2D368CE-3440-4A2E-81CA-E6B1FF009A78}" dt="2020-03-29T06:02:53.086" v="6580" actId="478"/>
          <ac:spMkLst>
            <pc:docMk/>
            <pc:sldMk cId="258793228" sldId="316"/>
            <ac:spMk id="9" creationId="{8A620FDA-2DF2-4AA4-BCAB-1A2E7822DE28}"/>
          </ac:spMkLst>
        </pc:spChg>
        <pc:spChg chg="add del mod">
          <ac:chgData name="Saim Mehmood" userId="dddc7e8a578a7a00" providerId="LiveId" clId="{D2D368CE-3440-4A2E-81CA-E6B1FF009A78}" dt="2020-03-29T06:02:53.086" v="6580" actId="478"/>
          <ac:spMkLst>
            <pc:docMk/>
            <pc:sldMk cId="258793228" sldId="316"/>
            <ac:spMk id="10" creationId="{B8EF11B1-344C-4BD9-BE6C-CA0540DA0DB7}"/>
          </ac:spMkLst>
        </pc:spChg>
        <pc:spChg chg="add del mod">
          <ac:chgData name="Saim Mehmood" userId="dddc7e8a578a7a00" providerId="LiveId" clId="{D2D368CE-3440-4A2E-81CA-E6B1FF009A78}" dt="2020-03-29T06:02:53.086" v="6580" actId="478"/>
          <ac:spMkLst>
            <pc:docMk/>
            <pc:sldMk cId="258793228" sldId="316"/>
            <ac:spMk id="11" creationId="{35BAE0EE-2A89-4641-9FDF-66DE02C9E030}"/>
          </ac:spMkLst>
        </pc:spChg>
        <pc:spChg chg="add del mod">
          <ac:chgData name="Saim Mehmood" userId="dddc7e8a578a7a00" providerId="LiveId" clId="{D2D368CE-3440-4A2E-81CA-E6B1FF009A78}" dt="2020-03-29T06:02:53.086" v="6580" actId="478"/>
          <ac:spMkLst>
            <pc:docMk/>
            <pc:sldMk cId="258793228" sldId="316"/>
            <ac:spMk id="15" creationId="{7D5E547A-11D8-4CB8-BC20-C8CF74408304}"/>
          </ac:spMkLst>
        </pc:spChg>
        <pc:spChg chg="add del mod">
          <ac:chgData name="Saim Mehmood" userId="dddc7e8a578a7a00" providerId="LiveId" clId="{D2D368CE-3440-4A2E-81CA-E6B1FF009A78}" dt="2020-03-29T06:02:53.086" v="6580" actId="478"/>
          <ac:spMkLst>
            <pc:docMk/>
            <pc:sldMk cId="258793228" sldId="316"/>
            <ac:spMk id="16" creationId="{458D7C47-6C8B-4D06-868A-3883BBD03F0B}"/>
          </ac:spMkLst>
        </pc:spChg>
        <pc:spChg chg="add del mod">
          <ac:chgData name="Saim Mehmood" userId="dddc7e8a578a7a00" providerId="LiveId" clId="{D2D368CE-3440-4A2E-81CA-E6B1FF009A78}" dt="2020-03-29T06:02:53.086" v="6580" actId="478"/>
          <ac:spMkLst>
            <pc:docMk/>
            <pc:sldMk cId="258793228" sldId="316"/>
            <ac:spMk id="17" creationId="{E5B8A68F-150B-4095-B30D-D638277938E4}"/>
          </ac:spMkLst>
        </pc:spChg>
        <pc:spChg chg="add del mod">
          <ac:chgData name="Saim Mehmood" userId="dddc7e8a578a7a00" providerId="LiveId" clId="{D2D368CE-3440-4A2E-81CA-E6B1FF009A78}" dt="2020-03-29T06:02:53.086" v="6580" actId="478"/>
          <ac:spMkLst>
            <pc:docMk/>
            <pc:sldMk cId="258793228" sldId="316"/>
            <ac:spMk id="18" creationId="{AE163D5D-8FC6-43C7-BD70-B83BCB00EC65}"/>
          </ac:spMkLst>
        </pc:spChg>
        <pc:spChg chg="add del mod">
          <ac:chgData name="Saim Mehmood" userId="dddc7e8a578a7a00" providerId="LiveId" clId="{D2D368CE-3440-4A2E-81CA-E6B1FF009A78}" dt="2020-03-29T06:02:53.086" v="6580" actId="478"/>
          <ac:spMkLst>
            <pc:docMk/>
            <pc:sldMk cId="258793228" sldId="316"/>
            <ac:spMk id="26" creationId="{882F5193-0A02-475A-92B6-74BCB4F8FCC0}"/>
          </ac:spMkLst>
        </pc:spChg>
        <pc:spChg chg="add del mod">
          <ac:chgData name="Saim Mehmood" userId="dddc7e8a578a7a00" providerId="LiveId" clId="{D2D368CE-3440-4A2E-81CA-E6B1FF009A78}" dt="2020-03-29T06:02:53.086" v="6580" actId="478"/>
          <ac:spMkLst>
            <pc:docMk/>
            <pc:sldMk cId="258793228" sldId="316"/>
            <ac:spMk id="27" creationId="{F6C9C95C-0413-458C-9B73-1DE1B7994011}"/>
          </ac:spMkLst>
        </pc:spChg>
        <pc:spChg chg="add del mod">
          <ac:chgData name="Saim Mehmood" userId="dddc7e8a578a7a00" providerId="LiveId" clId="{D2D368CE-3440-4A2E-81CA-E6B1FF009A78}" dt="2020-03-29T06:02:53.086" v="6580" actId="478"/>
          <ac:spMkLst>
            <pc:docMk/>
            <pc:sldMk cId="258793228" sldId="316"/>
            <ac:spMk id="28" creationId="{A8FD3DA6-DF5C-4D12-AB5A-123BBA64080E}"/>
          </ac:spMkLst>
        </pc:spChg>
        <pc:spChg chg="add del mod">
          <ac:chgData name="Saim Mehmood" userId="dddc7e8a578a7a00" providerId="LiveId" clId="{D2D368CE-3440-4A2E-81CA-E6B1FF009A78}" dt="2020-03-29T06:02:53.086" v="6580" actId="478"/>
          <ac:spMkLst>
            <pc:docMk/>
            <pc:sldMk cId="258793228" sldId="316"/>
            <ac:spMk id="29" creationId="{FFAA3C04-0A66-483F-948B-16746F71BEEA}"/>
          </ac:spMkLst>
        </pc:spChg>
        <pc:spChg chg="add del mod">
          <ac:chgData name="Saim Mehmood" userId="dddc7e8a578a7a00" providerId="LiveId" clId="{D2D368CE-3440-4A2E-81CA-E6B1FF009A78}" dt="2020-03-29T06:02:53.086" v="6580" actId="478"/>
          <ac:spMkLst>
            <pc:docMk/>
            <pc:sldMk cId="258793228" sldId="316"/>
            <ac:spMk id="37" creationId="{531CAA74-646E-4B8F-AE69-A6F790B85C1F}"/>
          </ac:spMkLst>
        </pc:spChg>
        <pc:spChg chg="add del mod">
          <ac:chgData name="Saim Mehmood" userId="dddc7e8a578a7a00" providerId="LiveId" clId="{D2D368CE-3440-4A2E-81CA-E6B1FF009A78}" dt="2020-03-29T06:02:53.086" v="6580" actId="478"/>
          <ac:spMkLst>
            <pc:docMk/>
            <pc:sldMk cId="258793228" sldId="316"/>
            <ac:spMk id="38" creationId="{D081620B-9ED4-45E0-9576-F4165D2F3DD3}"/>
          </ac:spMkLst>
        </pc:spChg>
        <pc:spChg chg="add del mod">
          <ac:chgData name="Saim Mehmood" userId="dddc7e8a578a7a00" providerId="LiveId" clId="{D2D368CE-3440-4A2E-81CA-E6B1FF009A78}" dt="2020-03-29T06:02:53.086" v="6580" actId="478"/>
          <ac:spMkLst>
            <pc:docMk/>
            <pc:sldMk cId="258793228" sldId="316"/>
            <ac:spMk id="39" creationId="{7B0E7FBF-B435-4D02-BE37-2D82A858E5D4}"/>
          </ac:spMkLst>
        </pc:spChg>
        <pc:spChg chg="add del mod">
          <ac:chgData name="Saim Mehmood" userId="dddc7e8a578a7a00" providerId="LiveId" clId="{D2D368CE-3440-4A2E-81CA-E6B1FF009A78}" dt="2020-03-29T06:02:53.086" v="6580" actId="478"/>
          <ac:spMkLst>
            <pc:docMk/>
            <pc:sldMk cId="258793228" sldId="316"/>
            <ac:spMk id="40" creationId="{8E0F1E8F-448F-4A0F-B1B4-4B19416F80DD}"/>
          </ac:spMkLst>
        </pc:spChg>
        <pc:spChg chg="add del mod">
          <ac:chgData name="Saim Mehmood" userId="dddc7e8a578a7a00" providerId="LiveId" clId="{D2D368CE-3440-4A2E-81CA-E6B1FF009A78}" dt="2020-03-29T06:02:53.086" v="6580" actId="478"/>
          <ac:spMkLst>
            <pc:docMk/>
            <pc:sldMk cId="258793228" sldId="316"/>
            <ac:spMk id="48" creationId="{7272441D-AA54-4FE2-ADBF-E569F8BFAB53}"/>
          </ac:spMkLst>
        </pc:spChg>
        <pc:spChg chg="add del mod">
          <ac:chgData name="Saim Mehmood" userId="dddc7e8a578a7a00" providerId="LiveId" clId="{D2D368CE-3440-4A2E-81CA-E6B1FF009A78}" dt="2020-03-29T06:02:53.086" v="6580" actId="478"/>
          <ac:spMkLst>
            <pc:docMk/>
            <pc:sldMk cId="258793228" sldId="316"/>
            <ac:spMk id="50" creationId="{247DFA94-8759-44D0-8ECD-B7B8DFFCF669}"/>
          </ac:spMkLst>
        </pc:spChg>
        <pc:spChg chg="add del mod">
          <ac:chgData name="Saim Mehmood" userId="dddc7e8a578a7a00" providerId="LiveId" clId="{D2D368CE-3440-4A2E-81CA-E6B1FF009A78}" dt="2020-03-29T06:02:53.086" v="6580" actId="478"/>
          <ac:spMkLst>
            <pc:docMk/>
            <pc:sldMk cId="258793228" sldId="316"/>
            <ac:spMk id="52" creationId="{67153682-C391-4668-980F-E6431EC08B09}"/>
          </ac:spMkLst>
        </pc:spChg>
        <pc:spChg chg="add del mod">
          <ac:chgData name="Saim Mehmood" userId="dddc7e8a578a7a00" providerId="LiveId" clId="{D2D368CE-3440-4A2E-81CA-E6B1FF009A78}" dt="2020-03-29T06:02:53.086" v="6580" actId="478"/>
          <ac:spMkLst>
            <pc:docMk/>
            <pc:sldMk cId="258793228" sldId="316"/>
            <ac:spMk id="54" creationId="{6C1DC68C-0B73-4D75-B150-541A569048F6}"/>
          </ac:spMkLst>
        </pc:spChg>
        <pc:spChg chg="add del mod">
          <ac:chgData name="Saim Mehmood" userId="dddc7e8a578a7a00" providerId="LiveId" clId="{D2D368CE-3440-4A2E-81CA-E6B1FF009A78}" dt="2020-03-29T06:02:53.086" v="6580" actId="478"/>
          <ac:spMkLst>
            <pc:docMk/>
            <pc:sldMk cId="258793228" sldId="316"/>
            <ac:spMk id="56" creationId="{12EE29DE-C5A7-4314-8365-6210A6168C17}"/>
          </ac:spMkLst>
        </pc:spChg>
        <pc:spChg chg="add del mod">
          <ac:chgData name="Saim Mehmood" userId="dddc7e8a578a7a00" providerId="LiveId" clId="{D2D368CE-3440-4A2E-81CA-E6B1FF009A78}" dt="2020-03-29T06:02:53.086" v="6580" actId="478"/>
          <ac:spMkLst>
            <pc:docMk/>
            <pc:sldMk cId="258793228" sldId="316"/>
            <ac:spMk id="58" creationId="{84F0AA6E-5B19-4667-8FBB-9B11DC1F55F8}"/>
          </ac:spMkLst>
        </pc:spChg>
        <pc:spChg chg="add del mod">
          <ac:chgData name="Saim Mehmood" userId="dddc7e8a578a7a00" providerId="LiveId" clId="{D2D368CE-3440-4A2E-81CA-E6B1FF009A78}" dt="2020-03-29T06:02:53.086" v="6580" actId="478"/>
          <ac:spMkLst>
            <pc:docMk/>
            <pc:sldMk cId="258793228" sldId="316"/>
            <ac:spMk id="60" creationId="{03F2A1B1-D28E-4EF1-A7E6-36565D876DF3}"/>
          </ac:spMkLst>
        </pc:spChg>
        <pc:spChg chg="add del mod">
          <ac:chgData name="Saim Mehmood" userId="dddc7e8a578a7a00" providerId="LiveId" clId="{D2D368CE-3440-4A2E-81CA-E6B1FF009A78}" dt="2020-03-29T06:02:53.086" v="6580" actId="478"/>
          <ac:spMkLst>
            <pc:docMk/>
            <pc:sldMk cId="258793228" sldId="316"/>
            <ac:spMk id="66" creationId="{48F1CD56-74FB-4B30-A8D7-1CDC3C721903}"/>
          </ac:spMkLst>
        </pc:spChg>
        <pc:spChg chg="add del mod">
          <ac:chgData name="Saim Mehmood" userId="dddc7e8a578a7a00" providerId="LiveId" clId="{D2D368CE-3440-4A2E-81CA-E6B1FF009A78}" dt="2020-03-29T06:02:53.086" v="6580" actId="478"/>
          <ac:spMkLst>
            <pc:docMk/>
            <pc:sldMk cId="258793228" sldId="316"/>
            <ac:spMk id="69" creationId="{458594D1-4284-4580-8876-54908BBA3C64}"/>
          </ac:spMkLst>
        </pc:spChg>
        <pc:spChg chg="add mod">
          <ac:chgData name="Saim Mehmood" userId="dddc7e8a578a7a00" providerId="LiveId" clId="{D2D368CE-3440-4A2E-81CA-E6B1FF009A78}" dt="2020-03-29T06:04:09.089" v="6590" actId="1076"/>
          <ac:spMkLst>
            <pc:docMk/>
            <pc:sldMk cId="258793228" sldId="316"/>
            <ac:spMk id="75" creationId="{FAC05D38-6A40-49CC-8F42-BA25CA6441EB}"/>
          </ac:spMkLst>
        </pc:spChg>
        <pc:picChg chg="add mod">
          <ac:chgData name="Saim Mehmood" userId="dddc7e8a578a7a00" providerId="LiveId" clId="{D2D368CE-3440-4A2E-81CA-E6B1FF009A78}" dt="2020-03-27T05:40:40.945" v="5641" actId="1076"/>
          <ac:picMkLst>
            <pc:docMk/>
            <pc:sldMk cId="258793228" sldId="316"/>
            <ac:picMk id="76" creationId="{D358EE25-6110-48A0-B519-A8B465771234}"/>
          </ac:picMkLst>
        </pc:picChg>
        <pc:picChg chg="add mod">
          <ac:chgData name="Saim Mehmood" userId="dddc7e8a578a7a00" providerId="LiveId" clId="{D2D368CE-3440-4A2E-81CA-E6B1FF009A78}" dt="2020-03-29T06:03:27.531" v="6587" actId="14100"/>
          <ac:picMkLst>
            <pc:docMk/>
            <pc:sldMk cId="258793228" sldId="316"/>
            <ac:picMk id="78" creationId="{0DFDE4C7-04D8-40E2-8152-BAE6229C9764}"/>
          </ac:picMkLst>
        </pc:picChg>
        <pc:cxnChg chg="add del mod">
          <ac:chgData name="Saim Mehmood" userId="dddc7e8a578a7a00" providerId="LiveId" clId="{D2D368CE-3440-4A2E-81CA-E6B1FF009A78}" dt="2020-03-29T06:02:53.086" v="6580" actId="478"/>
          <ac:cxnSpMkLst>
            <pc:docMk/>
            <pc:sldMk cId="258793228" sldId="316"/>
            <ac:cxnSpMk id="5" creationId="{6FACFD29-0DBF-448E-AA29-E1E995A11EAC}"/>
          </ac:cxnSpMkLst>
        </pc:cxnChg>
        <pc:cxnChg chg="add del mod">
          <ac:chgData name="Saim Mehmood" userId="dddc7e8a578a7a00" providerId="LiveId" clId="{D2D368CE-3440-4A2E-81CA-E6B1FF009A78}" dt="2020-03-29T06:02:53.086" v="6580" actId="478"/>
          <ac:cxnSpMkLst>
            <pc:docMk/>
            <pc:sldMk cId="258793228" sldId="316"/>
            <ac:cxnSpMk id="6" creationId="{AF00F1C7-4620-4441-A961-9250A36515D7}"/>
          </ac:cxnSpMkLst>
        </pc:cxnChg>
        <pc:cxnChg chg="add del mod">
          <ac:chgData name="Saim Mehmood" userId="dddc7e8a578a7a00" providerId="LiveId" clId="{D2D368CE-3440-4A2E-81CA-E6B1FF009A78}" dt="2020-03-29T06:02:53.086" v="6580" actId="478"/>
          <ac:cxnSpMkLst>
            <pc:docMk/>
            <pc:sldMk cId="258793228" sldId="316"/>
            <ac:cxnSpMk id="7" creationId="{68D9EC73-F5AE-41B1-AC18-79305F21B4A2}"/>
          </ac:cxnSpMkLst>
        </pc:cxnChg>
        <pc:cxnChg chg="add del mod">
          <ac:chgData name="Saim Mehmood" userId="dddc7e8a578a7a00" providerId="LiveId" clId="{D2D368CE-3440-4A2E-81CA-E6B1FF009A78}" dt="2020-03-29T06:02:53.086" v="6580" actId="478"/>
          <ac:cxnSpMkLst>
            <pc:docMk/>
            <pc:sldMk cId="258793228" sldId="316"/>
            <ac:cxnSpMk id="12" creationId="{B7A1B0F2-DC0F-4525-97D5-B16809C6A0B4}"/>
          </ac:cxnSpMkLst>
        </pc:cxnChg>
        <pc:cxnChg chg="add del mod">
          <ac:chgData name="Saim Mehmood" userId="dddc7e8a578a7a00" providerId="LiveId" clId="{D2D368CE-3440-4A2E-81CA-E6B1FF009A78}" dt="2020-03-29T06:02:53.086" v="6580" actId="478"/>
          <ac:cxnSpMkLst>
            <pc:docMk/>
            <pc:sldMk cId="258793228" sldId="316"/>
            <ac:cxnSpMk id="13" creationId="{42A4F547-0E18-48CD-AE06-E63DA68FBD5E}"/>
          </ac:cxnSpMkLst>
        </pc:cxnChg>
        <pc:cxnChg chg="add del mod">
          <ac:chgData name="Saim Mehmood" userId="dddc7e8a578a7a00" providerId="LiveId" clId="{D2D368CE-3440-4A2E-81CA-E6B1FF009A78}" dt="2020-03-29T06:02:53.086" v="6580" actId="478"/>
          <ac:cxnSpMkLst>
            <pc:docMk/>
            <pc:sldMk cId="258793228" sldId="316"/>
            <ac:cxnSpMk id="14" creationId="{7AADACF6-5900-450F-A84E-45453D3B1B63}"/>
          </ac:cxnSpMkLst>
        </pc:cxnChg>
        <pc:cxnChg chg="add del mod">
          <ac:chgData name="Saim Mehmood" userId="dddc7e8a578a7a00" providerId="LiveId" clId="{D2D368CE-3440-4A2E-81CA-E6B1FF009A78}" dt="2020-03-29T06:02:53.086" v="6580" actId="478"/>
          <ac:cxnSpMkLst>
            <pc:docMk/>
            <pc:sldMk cId="258793228" sldId="316"/>
            <ac:cxnSpMk id="19" creationId="{96612063-850E-4D01-AEF7-0A8AE11D73C3}"/>
          </ac:cxnSpMkLst>
        </pc:cxnChg>
        <pc:cxnChg chg="add del mod">
          <ac:chgData name="Saim Mehmood" userId="dddc7e8a578a7a00" providerId="LiveId" clId="{D2D368CE-3440-4A2E-81CA-E6B1FF009A78}" dt="2020-03-29T06:02:53.086" v="6580" actId="478"/>
          <ac:cxnSpMkLst>
            <pc:docMk/>
            <pc:sldMk cId="258793228" sldId="316"/>
            <ac:cxnSpMk id="20" creationId="{DECE30C3-0503-4092-A275-05B9A8180E14}"/>
          </ac:cxnSpMkLst>
        </pc:cxnChg>
        <pc:cxnChg chg="add del mod">
          <ac:chgData name="Saim Mehmood" userId="dddc7e8a578a7a00" providerId="LiveId" clId="{D2D368CE-3440-4A2E-81CA-E6B1FF009A78}" dt="2020-03-29T06:02:53.086" v="6580" actId="478"/>
          <ac:cxnSpMkLst>
            <pc:docMk/>
            <pc:sldMk cId="258793228" sldId="316"/>
            <ac:cxnSpMk id="21" creationId="{765E2781-77A9-4553-B080-9440E5BA111C}"/>
          </ac:cxnSpMkLst>
        </pc:cxnChg>
        <pc:cxnChg chg="add del mod">
          <ac:chgData name="Saim Mehmood" userId="dddc7e8a578a7a00" providerId="LiveId" clId="{D2D368CE-3440-4A2E-81CA-E6B1FF009A78}" dt="2020-03-29T06:02:53.086" v="6580" actId="478"/>
          <ac:cxnSpMkLst>
            <pc:docMk/>
            <pc:sldMk cId="258793228" sldId="316"/>
            <ac:cxnSpMk id="22" creationId="{11733CAD-F91F-49CB-A311-013EC9B94CEF}"/>
          </ac:cxnSpMkLst>
        </pc:cxnChg>
        <pc:cxnChg chg="add del mod">
          <ac:chgData name="Saim Mehmood" userId="dddc7e8a578a7a00" providerId="LiveId" clId="{D2D368CE-3440-4A2E-81CA-E6B1FF009A78}" dt="2020-03-29T06:02:53.086" v="6580" actId="478"/>
          <ac:cxnSpMkLst>
            <pc:docMk/>
            <pc:sldMk cId="258793228" sldId="316"/>
            <ac:cxnSpMk id="23" creationId="{56A51860-67A8-418C-ABA3-17490C3689F1}"/>
          </ac:cxnSpMkLst>
        </pc:cxnChg>
        <pc:cxnChg chg="add del mod">
          <ac:chgData name="Saim Mehmood" userId="dddc7e8a578a7a00" providerId="LiveId" clId="{D2D368CE-3440-4A2E-81CA-E6B1FF009A78}" dt="2020-03-29T06:02:53.086" v="6580" actId="478"/>
          <ac:cxnSpMkLst>
            <pc:docMk/>
            <pc:sldMk cId="258793228" sldId="316"/>
            <ac:cxnSpMk id="24" creationId="{F50DF1DB-0E0F-434E-9F75-EB4C6E6608D0}"/>
          </ac:cxnSpMkLst>
        </pc:cxnChg>
        <pc:cxnChg chg="add del mod">
          <ac:chgData name="Saim Mehmood" userId="dddc7e8a578a7a00" providerId="LiveId" clId="{D2D368CE-3440-4A2E-81CA-E6B1FF009A78}" dt="2020-03-29T06:02:53.086" v="6580" actId="478"/>
          <ac:cxnSpMkLst>
            <pc:docMk/>
            <pc:sldMk cId="258793228" sldId="316"/>
            <ac:cxnSpMk id="25" creationId="{D560D2BD-98A5-49B2-8BB6-C7BF21CC0362}"/>
          </ac:cxnSpMkLst>
        </pc:cxnChg>
        <pc:cxnChg chg="add del mod">
          <ac:chgData name="Saim Mehmood" userId="dddc7e8a578a7a00" providerId="LiveId" clId="{D2D368CE-3440-4A2E-81CA-E6B1FF009A78}" dt="2020-03-29T06:02:53.086" v="6580" actId="478"/>
          <ac:cxnSpMkLst>
            <pc:docMk/>
            <pc:sldMk cId="258793228" sldId="316"/>
            <ac:cxnSpMk id="30" creationId="{AF09E683-CA28-4456-B94C-BE85FBE3BCFE}"/>
          </ac:cxnSpMkLst>
        </pc:cxnChg>
        <pc:cxnChg chg="add del mod">
          <ac:chgData name="Saim Mehmood" userId="dddc7e8a578a7a00" providerId="LiveId" clId="{D2D368CE-3440-4A2E-81CA-E6B1FF009A78}" dt="2020-03-29T06:02:53.086" v="6580" actId="478"/>
          <ac:cxnSpMkLst>
            <pc:docMk/>
            <pc:sldMk cId="258793228" sldId="316"/>
            <ac:cxnSpMk id="31" creationId="{BBB31636-FA43-4566-9686-2E7F5BB0E2B3}"/>
          </ac:cxnSpMkLst>
        </pc:cxnChg>
        <pc:cxnChg chg="add del mod">
          <ac:chgData name="Saim Mehmood" userId="dddc7e8a578a7a00" providerId="LiveId" clId="{D2D368CE-3440-4A2E-81CA-E6B1FF009A78}" dt="2020-03-29T06:02:53.086" v="6580" actId="478"/>
          <ac:cxnSpMkLst>
            <pc:docMk/>
            <pc:sldMk cId="258793228" sldId="316"/>
            <ac:cxnSpMk id="32" creationId="{72299EAE-1EFE-488D-A7C5-7D5B9B5E7656}"/>
          </ac:cxnSpMkLst>
        </pc:cxnChg>
        <pc:cxnChg chg="add del mod">
          <ac:chgData name="Saim Mehmood" userId="dddc7e8a578a7a00" providerId="LiveId" clId="{D2D368CE-3440-4A2E-81CA-E6B1FF009A78}" dt="2020-03-29T06:02:53.086" v="6580" actId="478"/>
          <ac:cxnSpMkLst>
            <pc:docMk/>
            <pc:sldMk cId="258793228" sldId="316"/>
            <ac:cxnSpMk id="33" creationId="{405AA8EF-A500-40F4-8133-9A05D6D59248}"/>
          </ac:cxnSpMkLst>
        </pc:cxnChg>
        <pc:cxnChg chg="add del mod">
          <ac:chgData name="Saim Mehmood" userId="dddc7e8a578a7a00" providerId="LiveId" clId="{D2D368CE-3440-4A2E-81CA-E6B1FF009A78}" dt="2020-03-29T06:02:53.086" v="6580" actId="478"/>
          <ac:cxnSpMkLst>
            <pc:docMk/>
            <pc:sldMk cId="258793228" sldId="316"/>
            <ac:cxnSpMk id="34" creationId="{CE29895E-BA0A-4490-AF06-F7E41E54E48F}"/>
          </ac:cxnSpMkLst>
        </pc:cxnChg>
        <pc:cxnChg chg="add del mod">
          <ac:chgData name="Saim Mehmood" userId="dddc7e8a578a7a00" providerId="LiveId" clId="{D2D368CE-3440-4A2E-81CA-E6B1FF009A78}" dt="2020-03-29T06:02:53.086" v="6580" actId="478"/>
          <ac:cxnSpMkLst>
            <pc:docMk/>
            <pc:sldMk cId="258793228" sldId="316"/>
            <ac:cxnSpMk id="35" creationId="{7B73C3E6-FDA2-4878-8EB5-E1EF68B3EF4D}"/>
          </ac:cxnSpMkLst>
        </pc:cxnChg>
        <pc:cxnChg chg="add del mod">
          <ac:chgData name="Saim Mehmood" userId="dddc7e8a578a7a00" providerId="LiveId" clId="{D2D368CE-3440-4A2E-81CA-E6B1FF009A78}" dt="2020-03-29T06:02:53.086" v="6580" actId="478"/>
          <ac:cxnSpMkLst>
            <pc:docMk/>
            <pc:sldMk cId="258793228" sldId="316"/>
            <ac:cxnSpMk id="36" creationId="{36A4015B-10A2-4D30-9BF1-7AF46A0CED4B}"/>
          </ac:cxnSpMkLst>
        </pc:cxnChg>
        <pc:cxnChg chg="add del mod">
          <ac:chgData name="Saim Mehmood" userId="dddc7e8a578a7a00" providerId="LiveId" clId="{D2D368CE-3440-4A2E-81CA-E6B1FF009A78}" dt="2020-03-29T06:02:53.086" v="6580" actId="478"/>
          <ac:cxnSpMkLst>
            <pc:docMk/>
            <pc:sldMk cId="258793228" sldId="316"/>
            <ac:cxnSpMk id="41" creationId="{2401D43B-9695-4699-91A9-FE7B5463C882}"/>
          </ac:cxnSpMkLst>
        </pc:cxnChg>
        <pc:cxnChg chg="add del mod">
          <ac:chgData name="Saim Mehmood" userId="dddc7e8a578a7a00" providerId="LiveId" clId="{D2D368CE-3440-4A2E-81CA-E6B1FF009A78}" dt="2020-03-29T06:02:53.086" v="6580" actId="478"/>
          <ac:cxnSpMkLst>
            <pc:docMk/>
            <pc:sldMk cId="258793228" sldId="316"/>
            <ac:cxnSpMk id="42" creationId="{71828813-3B76-48A6-973F-91DF6B7EF189}"/>
          </ac:cxnSpMkLst>
        </pc:cxnChg>
        <pc:cxnChg chg="add del mod">
          <ac:chgData name="Saim Mehmood" userId="dddc7e8a578a7a00" providerId="LiveId" clId="{D2D368CE-3440-4A2E-81CA-E6B1FF009A78}" dt="2020-03-29T06:02:53.086" v="6580" actId="478"/>
          <ac:cxnSpMkLst>
            <pc:docMk/>
            <pc:sldMk cId="258793228" sldId="316"/>
            <ac:cxnSpMk id="43" creationId="{0F0999F4-E0AD-435E-A012-B80B67921D69}"/>
          </ac:cxnSpMkLst>
        </pc:cxnChg>
        <pc:cxnChg chg="add del mod">
          <ac:chgData name="Saim Mehmood" userId="dddc7e8a578a7a00" providerId="LiveId" clId="{D2D368CE-3440-4A2E-81CA-E6B1FF009A78}" dt="2020-03-29T06:02:53.086" v="6580" actId="478"/>
          <ac:cxnSpMkLst>
            <pc:docMk/>
            <pc:sldMk cId="258793228" sldId="316"/>
            <ac:cxnSpMk id="44" creationId="{17B8182B-234A-4B2C-BE40-D75EA9B72DCF}"/>
          </ac:cxnSpMkLst>
        </pc:cxnChg>
        <pc:cxnChg chg="add del mod">
          <ac:chgData name="Saim Mehmood" userId="dddc7e8a578a7a00" providerId="LiveId" clId="{D2D368CE-3440-4A2E-81CA-E6B1FF009A78}" dt="2020-03-29T06:02:53.086" v="6580" actId="478"/>
          <ac:cxnSpMkLst>
            <pc:docMk/>
            <pc:sldMk cId="258793228" sldId="316"/>
            <ac:cxnSpMk id="45" creationId="{8EC515DF-00D2-4236-A0AB-DF0C7260D1E5}"/>
          </ac:cxnSpMkLst>
        </pc:cxnChg>
        <pc:cxnChg chg="add del mod">
          <ac:chgData name="Saim Mehmood" userId="dddc7e8a578a7a00" providerId="LiveId" clId="{D2D368CE-3440-4A2E-81CA-E6B1FF009A78}" dt="2020-03-29T06:02:53.086" v="6580" actId="478"/>
          <ac:cxnSpMkLst>
            <pc:docMk/>
            <pc:sldMk cId="258793228" sldId="316"/>
            <ac:cxnSpMk id="46" creationId="{C818CD9C-0D64-4531-B1C2-968B3D33E515}"/>
          </ac:cxnSpMkLst>
        </pc:cxnChg>
        <pc:cxnChg chg="add del mod">
          <ac:chgData name="Saim Mehmood" userId="dddc7e8a578a7a00" providerId="LiveId" clId="{D2D368CE-3440-4A2E-81CA-E6B1FF009A78}" dt="2020-03-29T06:02:53.086" v="6580" actId="478"/>
          <ac:cxnSpMkLst>
            <pc:docMk/>
            <pc:sldMk cId="258793228" sldId="316"/>
            <ac:cxnSpMk id="47" creationId="{B5119936-78BE-4DBD-A06D-0E6D50A9822E}"/>
          </ac:cxnSpMkLst>
        </pc:cxnChg>
        <pc:cxnChg chg="add del mod">
          <ac:chgData name="Saim Mehmood" userId="dddc7e8a578a7a00" providerId="LiveId" clId="{D2D368CE-3440-4A2E-81CA-E6B1FF009A78}" dt="2020-03-29T06:02:53.086" v="6580" actId="478"/>
          <ac:cxnSpMkLst>
            <pc:docMk/>
            <pc:sldMk cId="258793228" sldId="316"/>
            <ac:cxnSpMk id="49" creationId="{F88136E9-0653-483F-BF85-7F4A7004790E}"/>
          </ac:cxnSpMkLst>
        </pc:cxnChg>
        <pc:cxnChg chg="add del mod">
          <ac:chgData name="Saim Mehmood" userId="dddc7e8a578a7a00" providerId="LiveId" clId="{D2D368CE-3440-4A2E-81CA-E6B1FF009A78}" dt="2020-03-29T06:02:53.086" v="6580" actId="478"/>
          <ac:cxnSpMkLst>
            <pc:docMk/>
            <pc:sldMk cId="258793228" sldId="316"/>
            <ac:cxnSpMk id="51" creationId="{D63FBA2A-1523-4FFD-8003-5A06BBAE86D3}"/>
          </ac:cxnSpMkLst>
        </pc:cxnChg>
        <pc:cxnChg chg="add del mod">
          <ac:chgData name="Saim Mehmood" userId="dddc7e8a578a7a00" providerId="LiveId" clId="{D2D368CE-3440-4A2E-81CA-E6B1FF009A78}" dt="2020-03-29T06:02:53.086" v="6580" actId="478"/>
          <ac:cxnSpMkLst>
            <pc:docMk/>
            <pc:sldMk cId="258793228" sldId="316"/>
            <ac:cxnSpMk id="53" creationId="{1AA54508-3F2F-4ADF-803C-9A63E8DE1FDE}"/>
          </ac:cxnSpMkLst>
        </pc:cxnChg>
        <pc:cxnChg chg="add del mod">
          <ac:chgData name="Saim Mehmood" userId="dddc7e8a578a7a00" providerId="LiveId" clId="{D2D368CE-3440-4A2E-81CA-E6B1FF009A78}" dt="2020-03-29T06:02:53.086" v="6580" actId="478"/>
          <ac:cxnSpMkLst>
            <pc:docMk/>
            <pc:sldMk cId="258793228" sldId="316"/>
            <ac:cxnSpMk id="55" creationId="{81E61950-7038-4409-95BC-E05CD577FC08}"/>
          </ac:cxnSpMkLst>
        </pc:cxnChg>
        <pc:cxnChg chg="add del mod">
          <ac:chgData name="Saim Mehmood" userId="dddc7e8a578a7a00" providerId="LiveId" clId="{D2D368CE-3440-4A2E-81CA-E6B1FF009A78}" dt="2020-03-29T06:02:53.086" v="6580" actId="478"/>
          <ac:cxnSpMkLst>
            <pc:docMk/>
            <pc:sldMk cId="258793228" sldId="316"/>
            <ac:cxnSpMk id="57" creationId="{71A3FAA4-2652-4199-95F5-EBC93BB00A95}"/>
          </ac:cxnSpMkLst>
        </pc:cxnChg>
        <pc:cxnChg chg="add del mod">
          <ac:chgData name="Saim Mehmood" userId="dddc7e8a578a7a00" providerId="LiveId" clId="{D2D368CE-3440-4A2E-81CA-E6B1FF009A78}" dt="2020-03-29T06:02:53.086" v="6580" actId="478"/>
          <ac:cxnSpMkLst>
            <pc:docMk/>
            <pc:sldMk cId="258793228" sldId="316"/>
            <ac:cxnSpMk id="59" creationId="{953431C8-F6F7-4A6D-A56D-DF8B4AA969B3}"/>
          </ac:cxnSpMkLst>
        </pc:cxnChg>
        <pc:cxnChg chg="add del mod">
          <ac:chgData name="Saim Mehmood" userId="dddc7e8a578a7a00" providerId="LiveId" clId="{D2D368CE-3440-4A2E-81CA-E6B1FF009A78}" dt="2020-03-29T06:02:53.086" v="6580" actId="478"/>
          <ac:cxnSpMkLst>
            <pc:docMk/>
            <pc:sldMk cId="258793228" sldId="316"/>
            <ac:cxnSpMk id="61" creationId="{CC2BAEB0-DD1D-4D3C-A6FD-3E5EAC6F0BBE}"/>
          </ac:cxnSpMkLst>
        </pc:cxnChg>
        <pc:cxnChg chg="add del mod">
          <ac:chgData name="Saim Mehmood" userId="dddc7e8a578a7a00" providerId="LiveId" clId="{D2D368CE-3440-4A2E-81CA-E6B1FF009A78}" dt="2020-03-29T06:02:53.086" v="6580" actId="478"/>
          <ac:cxnSpMkLst>
            <pc:docMk/>
            <pc:sldMk cId="258793228" sldId="316"/>
            <ac:cxnSpMk id="62" creationId="{8C17A478-D472-4493-B639-2F9358A1625E}"/>
          </ac:cxnSpMkLst>
        </pc:cxnChg>
        <pc:cxnChg chg="add del mod">
          <ac:chgData name="Saim Mehmood" userId="dddc7e8a578a7a00" providerId="LiveId" clId="{D2D368CE-3440-4A2E-81CA-E6B1FF009A78}" dt="2020-03-29T06:02:53.086" v="6580" actId="478"/>
          <ac:cxnSpMkLst>
            <pc:docMk/>
            <pc:sldMk cId="258793228" sldId="316"/>
            <ac:cxnSpMk id="63" creationId="{28A9283E-56D7-4ED4-AD80-6D5E9D794FA3}"/>
          </ac:cxnSpMkLst>
        </pc:cxnChg>
        <pc:cxnChg chg="add del mod">
          <ac:chgData name="Saim Mehmood" userId="dddc7e8a578a7a00" providerId="LiveId" clId="{D2D368CE-3440-4A2E-81CA-E6B1FF009A78}" dt="2020-03-29T06:02:53.086" v="6580" actId="478"/>
          <ac:cxnSpMkLst>
            <pc:docMk/>
            <pc:sldMk cId="258793228" sldId="316"/>
            <ac:cxnSpMk id="64" creationId="{05A2DD0B-354B-43F7-8BEB-05C6CEFA4DB1}"/>
          </ac:cxnSpMkLst>
        </pc:cxnChg>
        <pc:cxnChg chg="add del mod">
          <ac:chgData name="Saim Mehmood" userId="dddc7e8a578a7a00" providerId="LiveId" clId="{D2D368CE-3440-4A2E-81CA-E6B1FF009A78}" dt="2020-03-29T06:02:53.086" v="6580" actId="478"/>
          <ac:cxnSpMkLst>
            <pc:docMk/>
            <pc:sldMk cId="258793228" sldId="316"/>
            <ac:cxnSpMk id="65" creationId="{C4E74099-A408-430D-9082-D5E5656A0C30}"/>
          </ac:cxnSpMkLst>
        </pc:cxnChg>
        <pc:cxnChg chg="add del mod">
          <ac:chgData name="Saim Mehmood" userId="dddc7e8a578a7a00" providerId="LiveId" clId="{D2D368CE-3440-4A2E-81CA-E6B1FF009A78}" dt="2020-03-29T06:02:53.086" v="6580" actId="478"/>
          <ac:cxnSpMkLst>
            <pc:docMk/>
            <pc:sldMk cId="258793228" sldId="316"/>
            <ac:cxnSpMk id="67" creationId="{DBA22296-5FF7-405B-8CB2-2D4B5986C1F2}"/>
          </ac:cxnSpMkLst>
        </pc:cxnChg>
        <pc:cxnChg chg="add del mod">
          <ac:chgData name="Saim Mehmood" userId="dddc7e8a578a7a00" providerId="LiveId" clId="{D2D368CE-3440-4A2E-81CA-E6B1FF009A78}" dt="2020-03-29T06:02:53.086" v="6580" actId="478"/>
          <ac:cxnSpMkLst>
            <pc:docMk/>
            <pc:sldMk cId="258793228" sldId="316"/>
            <ac:cxnSpMk id="68" creationId="{E8E01751-5671-48E0-9116-E4FD843A1F57}"/>
          </ac:cxnSpMkLst>
        </pc:cxnChg>
        <pc:cxnChg chg="add del mod">
          <ac:chgData name="Saim Mehmood" userId="dddc7e8a578a7a00" providerId="LiveId" clId="{D2D368CE-3440-4A2E-81CA-E6B1FF009A78}" dt="2020-03-29T06:02:53.086" v="6580" actId="478"/>
          <ac:cxnSpMkLst>
            <pc:docMk/>
            <pc:sldMk cId="258793228" sldId="316"/>
            <ac:cxnSpMk id="70" creationId="{224B45A1-A647-4A62-8C74-A38C551CC9C8}"/>
          </ac:cxnSpMkLst>
        </pc:cxnChg>
        <pc:cxnChg chg="add del mod">
          <ac:chgData name="Saim Mehmood" userId="dddc7e8a578a7a00" providerId="LiveId" clId="{D2D368CE-3440-4A2E-81CA-E6B1FF009A78}" dt="2020-03-29T06:02:53.086" v="6580" actId="478"/>
          <ac:cxnSpMkLst>
            <pc:docMk/>
            <pc:sldMk cId="258793228" sldId="316"/>
            <ac:cxnSpMk id="71" creationId="{527371F2-6CAD-40F3-8ED8-4CD53A83A70E}"/>
          </ac:cxnSpMkLst>
        </pc:cxnChg>
        <pc:cxnChg chg="add del mod">
          <ac:chgData name="Saim Mehmood" userId="dddc7e8a578a7a00" providerId="LiveId" clId="{D2D368CE-3440-4A2E-81CA-E6B1FF009A78}" dt="2020-03-29T06:02:53.086" v="6580" actId="478"/>
          <ac:cxnSpMkLst>
            <pc:docMk/>
            <pc:sldMk cId="258793228" sldId="316"/>
            <ac:cxnSpMk id="72" creationId="{66442F11-7966-43D9-95C3-1635E3F1531E}"/>
          </ac:cxnSpMkLst>
        </pc:cxnChg>
        <pc:cxnChg chg="add del mod">
          <ac:chgData name="Saim Mehmood" userId="dddc7e8a578a7a00" providerId="LiveId" clId="{D2D368CE-3440-4A2E-81CA-E6B1FF009A78}" dt="2020-03-29T06:02:53.086" v="6580" actId="478"/>
          <ac:cxnSpMkLst>
            <pc:docMk/>
            <pc:sldMk cId="258793228" sldId="316"/>
            <ac:cxnSpMk id="73" creationId="{E0665D47-D314-4568-A1E3-1C3A94E749DF}"/>
          </ac:cxnSpMkLst>
        </pc:cxnChg>
        <pc:cxnChg chg="add del mod">
          <ac:chgData name="Saim Mehmood" userId="dddc7e8a578a7a00" providerId="LiveId" clId="{D2D368CE-3440-4A2E-81CA-E6B1FF009A78}" dt="2020-03-29T06:02:53.086" v="6580" actId="478"/>
          <ac:cxnSpMkLst>
            <pc:docMk/>
            <pc:sldMk cId="258793228" sldId="316"/>
            <ac:cxnSpMk id="74" creationId="{00F335AA-EBEF-4821-91B0-B57923580281}"/>
          </ac:cxnSpMkLst>
        </pc:cxnChg>
      </pc:sldChg>
      <pc:sldChg chg="addSp delSp modSp add">
        <pc:chgData name="Saim Mehmood" userId="dddc7e8a578a7a00" providerId="LiveId" clId="{D2D368CE-3440-4A2E-81CA-E6B1FF009A78}" dt="2020-03-27T21:59:37.819" v="6238" actId="14100"/>
        <pc:sldMkLst>
          <pc:docMk/>
          <pc:sldMk cId="2337064137" sldId="317"/>
        </pc:sldMkLst>
        <pc:spChg chg="mod">
          <ac:chgData name="Saim Mehmood" userId="dddc7e8a578a7a00" providerId="LiveId" clId="{D2D368CE-3440-4A2E-81CA-E6B1FF009A78}" dt="2020-03-27T21:59:03.910" v="6233" actId="207"/>
          <ac:spMkLst>
            <pc:docMk/>
            <pc:sldMk cId="2337064137" sldId="317"/>
            <ac:spMk id="2" creationId="{2E1A68D6-77D9-4A9A-8539-15EF862A04B7}"/>
          </ac:spMkLst>
        </pc:spChg>
        <pc:spChg chg="del">
          <ac:chgData name="Saim Mehmood" userId="dddc7e8a578a7a00" providerId="LiveId" clId="{D2D368CE-3440-4A2E-81CA-E6B1FF009A78}" dt="2020-03-27T21:58:56.902" v="6232" actId="478"/>
          <ac:spMkLst>
            <pc:docMk/>
            <pc:sldMk cId="2337064137" sldId="317"/>
            <ac:spMk id="3" creationId="{57EC5AC3-67D3-45CD-ADF5-52B2596415C0}"/>
          </ac:spMkLst>
        </pc:spChg>
        <pc:picChg chg="add mod">
          <ac:chgData name="Saim Mehmood" userId="dddc7e8a578a7a00" providerId="LiveId" clId="{D2D368CE-3440-4A2E-81CA-E6B1FF009A78}" dt="2020-03-27T21:59:37.819" v="6238" actId="14100"/>
          <ac:picMkLst>
            <pc:docMk/>
            <pc:sldMk cId="2337064137" sldId="317"/>
            <ac:picMk id="4" creationId="{DF2E60A5-A0C8-4E19-8B4A-E09B25D77D04}"/>
          </ac:picMkLst>
        </pc:picChg>
      </pc:sldChg>
      <pc:sldChg chg="addSp delSp modSp add">
        <pc:chgData name="Saim Mehmood" userId="dddc7e8a578a7a00" providerId="LiveId" clId="{D2D368CE-3440-4A2E-81CA-E6B1FF009A78}" dt="2020-03-27T22:00:14.745" v="6262" actId="14100"/>
        <pc:sldMkLst>
          <pc:docMk/>
          <pc:sldMk cId="667898458" sldId="318"/>
        </pc:sldMkLst>
        <pc:spChg chg="mod">
          <ac:chgData name="Saim Mehmood" userId="dddc7e8a578a7a00" providerId="LiveId" clId="{D2D368CE-3440-4A2E-81CA-E6B1FF009A78}" dt="2020-03-27T21:59:57.091" v="6260" actId="20577"/>
          <ac:spMkLst>
            <pc:docMk/>
            <pc:sldMk cId="667898458" sldId="318"/>
            <ac:spMk id="2" creationId="{E600447B-2F61-4AA9-ADD3-EF0352D86435}"/>
          </ac:spMkLst>
        </pc:spChg>
        <pc:spChg chg="del">
          <ac:chgData name="Saim Mehmood" userId="dddc7e8a578a7a00" providerId="LiveId" clId="{D2D368CE-3440-4A2E-81CA-E6B1FF009A78}" dt="2020-03-27T21:59:50.480" v="6240" actId="478"/>
          <ac:spMkLst>
            <pc:docMk/>
            <pc:sldMk cId="667898458" sldId="318"/>
            <ac:spMk id="3" creationId="{9EB2FE38-8E1C-4C40-80A7-64610A68A7E9}"/>
          </ac:spMkLst>
        </pc:spChg>
        <pc:picChg chg="add mod">
          <ac:chgData name="Saim Mehmood" userId="dddc7e8a578a7a00" providerId="LiveId" clId="{D2D368CE-3440-4A2E-81CA-E6B1FF009A78}" dt="2020-03-27T22:00:14.745" v="6262" actId="14100"/>
          <ac:picMkLst>
            <pc:docMk/>
            <pc:sldMk cId="667898458" sldId="318"/>
            <ac:picMk id="4" creationId="{95B52C4E-395F-48C0-AF7D-3DABC16BB1E8}"/>
          </ac:picMkLst>
        </pc:picChg>
        <pc:picChg chg="add mod">
          <ac:chgData name="Saim Mehmood" userId="dddc7e8a578a7a00" providerId="LiveId" clId="{D2D368CE-3440-4A2E-81CA-E6B1FF009A78}" dt="2020-03-27T22:00:14.745" v="6262" actId="14100"/>
          <ac:picMkLst>
            <pc:docMk/>
            <pc:sldMk cId="667898458" sldId="318"/>
            <ac:picMk id="5" creationId="{9A61C362-D9EE-4F3A-A6D8-D757B968A055}"/>
          </ac:picMkLst>
        </pc:picChg>
      </pc:sldChg>
      <pc:sldChg chg="addSp delSp modSp add">
        <pc:chgData name="Saim Mehmood" userId="dddc7e8a578a7a00" providerId="LiveId" clId="{D2D368CE-3440-4A2E-81CA-E6B1FF009A78}" dt="2020-03-27T22:00:47.401" v="6287" actId="1076"/>
        <pc:sldMkLst>
          <pc:docMk/>
          <pc:sldMk cId="889478041" sldId="319"/>
        </pc:sldMkLst>
        <pc:spChg chg="mod">
          <ac:chgData name="Saim Mehmood" userId="dddc7e8a578a7a00" providerId="LiveId" clId="{D2D368CE-3440-4A2E-81CA-E6B1FF009A78}" dt="2020-03-27T22:00:31.969" v="6284" actId="20577"/>
          <ac:spMkLst>
            <pc:docMk/>
            <pc:sldMk cId="889478041" sldId="319"/>
            <ac:spMk id="2" creationId="{0C2C1843-4B8A-4D3F-9C01-2848F11DBC29}"/>
          </ac:spMkLst>
        </pc:spChg>
        <pc:spChg chg="del">
          <ac:chgData name="Saim Mehmood" userId="dddc7e8a578a7a00" providerId="LiveId" clId="{D2D368CE-3440-4A2E-81CA-E6B1FF009A78}" dt="2020-03-27T22:00:36.138" v="6285" actId="478"/>
          <ac:spMkLst>
            <pc:docMk/>
            <pc:sldMk cId="889478041" sldId="319"/>
            <ac:spMk id="3" creationId="{8EA9F89A-CD4F-4096-BE16-30A948DFB734}"/>
          </ac:spMkLst>
        </pc:spChg>
        <pc:picChg chg="add mod">
          <ac:chgData name="Saim Mehmood" userId="dddc7e8a578a7a00" providerId="LiveId" clId="{D2D368CE-3440-4A2E-81CA-E6B1FF009A78}" dt="2020-03-27T22:00:47.401" v="6287" actId="1076"/>
          <ac:picMkLst>
            <pc:docMk/>
            <pc:sldMk cId="889478041" sldId="319"/>
            <ac:picMk id="4" creationId="{6EF69871-4A8D-4B15-8B8E-B3B3CABFC25B}"/>
          </ac:picMkLst>
        </pc:picChg>
        <pc:picChg chg="add mod">
          <ac:chgData name="Saim Mehmood" userId="dddc7e8a578a7a00" providerId="LiveId" clId="{D2D368CE-3440-4A2E-81CA-E6B1FF009A78}" dt="2020-03-27T22:00:47.401" v="6287" actId="1076"/>
          <ac:picMkLst>
            <pc:docMk/>
            <pc:sldMk cId="889478041" sldId="319"/>
            <ac:picMk id="5" creationId="{3DC75E0A-5769-4A17-B30C-34FE246474AB}"/>
          </ac:picMkLst>
        </pc:picChg>
      </pc:sldChg>
      <pc:sldChg chg="add ord">
        <pc:chgData name="Saim Mehmood" userId="dddc7e8a578a7a00" providerId="LiveId" clId="{D2D368CE-3440-4A2E-81CA-E6B1FF009A78}" dt="2020-03-29T03:43:53.831" v="6530"/>
        <pc:sldMkLst>
          <pc:docMk/>
          <pc:sldMk cId="3166009610" sldId="320"/>
        </pc:sldMkLst>
      </pc:sldChg>
      <pc:sldChg chg="addSp delSp modSp add del">
        <pc:chgData name="Saim Mehmood" userId="dddc7e8a578a7a00" providerId="LiveId" clId="{D2D368CE-3440-4A2E-81CA-E6B1FF009A78}" dt="2020-03-29T03:43:41.532" v="6527" actId="2696"/>
        <pc:sldMkLst>
          <pc:docMk/>
          <pc:sldMk cId="4063223787" sldId="320"/>
        </pc:sldMkLst>
        <pc:graphicFrameChg chg="add del mod">
          <ac:chgData name="Saim Mehmood" userId="dddc7e8a578a7a00" providerId="LiveId" clId="{D2D368CE-3440-4A2E-81CA-E6B1FF009A78}" dt="2020-03-28T17:08:49.814" v="6515" actId="1032"/>
          <ac:graphicFrameMkLst>
            <pc:docMk/>
            <pc:sldMk cId="4063223787" sldId="320"/>
            <ac:graphicFrameMk id="4" creationId="{F00B0772-503C-44BA-802B-220D7179AF99}"/>
          </ac:graphicFrameMkLst>
        </pc:graphicFrameChg>
      </pc:sldChg>
      <pc:sldChg chg="addSp delSp modSp add modAnim modNotesTx">
        <pc:chgData name="Saim Mehmood" userId="dddc7e8a578a7a00" providerId="LiveId" clId="{D2D368CE-3440-4A2E-81CA-E6B1FF009A78}" dt="2020-03-29T15:53:51.569" v="6849" actId="20577"/>
        <pc:sldMkLst>
          <pc:docMk/>
          <pc:sldMk cId="883170684" sldId="321"/>
        </pc:sldMkLst>
        <pc:spChg chg="del">
          <ac:chgData name="Saim Mehmood" userId="dddc7e8a578a7a00" providerId="LiveId" clId="{D2D368CE-3440-4A2E-81CA-E6B1FF009A78}" dt="2020-03-29T15:33:59.391" v="6619" actId="478"/>
          <ac:spMkLst>
            <pc:docMk/>
            <pc:sldMk cId="883170684" sldId="321"/>
            <ac:spMk id="2" creationId="{B1B3BCAC-7DB9-42B5-8584-89C8792916C7}"/>
          </ac:spMkLst>
        </pc:spChg>
        <pc:spChg chg="add del mod">
          <ac:chgData name="Saim Mehmood" userId="dddc7e8a578a7a00" providerId="LiveId" clId="{D2D368CE-3440-4A2E-81CA-E6B1FF009A78}" dt="2020-03-29T15:29:46.714" v="6616"/>
          <ac:spMkLst>
            <pc:docMk/>
            <pc:sldMk cId="883170684" sldId="321"/>
            <ac:spMk id="5" creationId="{6C4AAF5D-664F-42EC-9ED6-270149DCD1B0}"/>
          </ac:spMkLst>
        </pc:spChg>
        <pc:spChg chg="add del mod">
          <ac:chgData name="Saim Mehmood" userId="dddc7e8a578a7a00" providerId="LiveId" clId="{D2D368CE-3440-4A2E-81CA-E6B1FF009A78}" dt="2020-03-29T15:29:46.714" v="6616"/>
          <ac:spMkLst>
            <pc:docMk/>
            <pc:sldMk cId="883170684" sldId="321"/>
            <ac:spMk id="7" creationId="{29C35FAE-8EC7-4AD9-AD7C-FB887E507216}"/>
          </ac:spMkLst>
        </pc:spChg>
        <pc:spChg chg="add del mod">
          <ac:chgData name="Saim Mehmood" userId="dddc7e8a578a7a00" providerId="LiveId" clId="{D2D368CE-3440-4A2E-81CA-E6B1FF009A78}" dt="2020-03-29T15:29:46.714" v="6616"/>
          <ac:spMkLst>
            <pc:docMk/>
            <pc:sldMk cId="883170684" sldId="321"/>
            <ac:spMk id="9" creationId="{DA3D5DD0-3490-42E7-B03D-6F28FE7238A7}"/>
          </ac:spMkLst>
        </pc:spChg>
        <pc:spChg chg="add del mod">
          <ac:chgData name="Saim Mehmood" userId="dddc7e8a578a7a00" providerId="LiveId" clId="{D2D368CE-3440-4A2E-81CA-E6B1FF009A78}" dt="2020-03-29T15:29:46.714" v="6616"/>
          <ac:spMkLst>
            <pc:docMk/>
            <pc:sldMk cId="883170684" sldId="321"/>
            <ac:spMk id="10" creationId="{453FAF47-6397-4F87-8892-38C6550BD449}"/>
          </ac:spMkLst>
        </pc:spChg>
        <pc:spChg chg="add del mod">
          <ac:chgData name="Saim Mehmood" userId="dddc7e8a578a7a00" providerId="LiveId" clId="{D2D368CE-3440-4A2E-81CA-E6B1FF009A78}" dt="2020-03-29T15:29:46.714" v="6616"/>
          <ac:spMkLst>
            <pc:docMk/>
            <pc:sldMk cId="883170684" sldId="321"/>
            <ac:spMk id="11" creationId="{6B6B8385-956F-40CD-8D18-ACBED81C1C2E}"/>
          </ac:spMkLst>
        </pc:spChg>
        <pc:spChg chg="add del mod">
          <ac:chgData name="Saim Mehmood" userId="dddc7e8a578a7a00" providerId="LiveId" clId="{D2D368CE-3440-4A2E-81CA-E6B1FF009A78}" dt="2020-03-29T15:29:46.714" v="6616"/>
          <ac:spMkLst>
            <pc:docMk/>
            <pc:sldMk cId="883170684" sldId="321"/>
            <ac:spMk id="12" creationId="{6DFFD3AF-B4D7-4B81-B337-F4444DD4F74A}"/>
          </ac:spMkLst>
        </pc:spChg>
        <pc:spChg chg="add del mod">
          <ac:chgData name="Saim Mehmood" userId="dddc7e8a578a7a00" providerId="LiveId" clId="{D2D368CE-3440-4A2E-81CA-E6B1FF009A78}" dt="2020-03-29T15:29:46.714" v="6616"/>
          <ac:spMkLst>
            <pc:docMk/>
            <pc:sldMk cId="883170684" sldId="321"/>
            <ac:spMk id="13" creationId="{34FA7FE9-8215-41D8-AD84-A0208CDAA730}"/>
          </ac:spMkLst>
        </pc:spChg>
        <pc:spChg chg="add del mod">
          <ac:chgData name="Saim Mehmood" userId="dddc7e8a578a7a00" providerId="LiveId" clId="{D2D368CE-3440-4A2E-81CA-E6B1FF009A78}" dt="2020-03-29T15:29:46.714" v="6616"/>
          <ac:spMkLst>
            <pc:docMk/>
            <pc:sldMk cId="883170684" sldId="321"/>
            <ac:spMk id="17" creationId="{93361D46-94E2-49C8-94FA-10BD7BB2032F}"/>
          </ac:spMkLst>
        </pc:spChg>
        <pc:spChg chg="add del mod">
          <ac:chgData name="Saim Mehmood" userId="dddc7e8a578a7a00" providerId="LiveId" clId="{D2D368CE-3440-4A2E-81CA-E6B1FF009A78}" dt="2020-03-29T15:29:46.714" v="6616"/>
          <ac:spMkLst>
            <pc:docMk/>
            <pc:sldMk cId="883170684" sldId="321"/>
            <ac:spMk id="18" creationId="{E14D6A1D-8FF9-4188-B2AB-ECD5DF52A73C}"/>
          </ac:spMkLst>
        </pc:spChg>
        <pc:spChg chg="add del mod">
          <ac:chgData name="Saim Mehmood" userId="dddc7e8a578a7a00" providerId="LiveId" clId="{D2D368CE-3440-4A2E-81CA-E6B1FF009A78}" dt="2020-03-29T15:29:46.714" v="6616"/>
          <ac:spMkLst>
            <pc:docMk/>
            <pc:sldMk cId="883170684" sldId="321"/>
            <ac:spMk id="19" creationId="{49EB149F-5F01-4BE0-883C-E01CC85F49A0}"/>
          </ac:spMkLst>
        </pc:spChg>
        <pc:spChg chg="add del mod">
          <ac:chgData name="Saim Mehmood" userId="dddc7e8a578a7a00" providerId="LiveId" clId="{D2D368CE-3440-4A2E-81CA-E6B1FF009A78}" dt="2020-03-29T15:29:46.714" v="6616"/>
          <ac:spMkLst>
            <pc:docMk/>
            <pc:sldMk cId="883170684" sldId="321"/>
            <ac:spMk id="20" creationId="{6F120E6F-6C86-4B9F-8D4E-9CDB7BA92343}"/>
          </ac:spMkLst>
        </pc:spChg>
        <pc:spChg chg="add del mod">
          <ac:chgData name="Saim Mehmood" userId="dddc7e8a578a7a00" providerId="LiveId" clId="{D2D368CE-3440-4A2E-81CA-E6B1FF009A78}" dt="2020-03-29T15:29:46.714" v="6616"/>
          <ac:spMkLst>
            <pc:docMk/>
            <pc:sldMk cId="883170684" sldId="321"/>
            <ac:spMk id="28" creationId="{AEC7684F-D102-4A64-863D-A22221520C8D}"/>
          </ac:spMkLst>
        </pc:spChg>
        <pc:spChg chg="add del mod">
          <ac:chgData name="Saim Mehmood" userId="dddc7e8a578a7a00" providerId="LiveId" clId="{D2D368CE-3440-4A2E-81CA-E6B1FF009A78}" dt="2020-03-29T15:29:46.714" v="6616"/>
          <ac:spMkLst>
            <pc:docMk/>
            <pc:sldMk cId="883170684" sldId="321"/>
            <ac:spMk id="29" creationId="{40805D43-A7A6-4D32-91B9-8507EC57B425}"/>
          </ac:spMkLst>
        </pc:spChg>
        <pc:spChg chg="add del mod">
          <ac:chgData name="Saim Mehmood" userId="dddc7e8a578a7a00" providerId="LiveId" clId="{D2D368CE-3440-4A2E-81CA-E6B1FF009A78}" dt="2020-03-29T15:29:46.714" v="6616"/>
          <ac:spMkLst>
            <pc:docMk/>
            <pc:sldMk cId="883170684" sldId="321"/>
            <ac:spMk id="30" creationId="{CF381BCA-0F68-499E-844E-94904C638190}"/>
          </ac:spMkLst>
        </pc:spChg>
        <pc:spChg chg="add del mod">
          <ac:chgData name="Saim Mehmood" userId="dddc7e8a578a7a00" providerId="LiveId" clId="{D2D368CE-3440-4A2E-81CA-E6B1FF009A78}" dt="2020-03-29T15:29:46.714" v="6616"/>
          <ac:spMkLst>
            <pc:docMk/>
            <pc:sldMk cId="883170684" sldId="321"/>
            <ac:spMk id="31" creationId="{8B80EB7D-6774-4766-893E-60D402DD08E0}"/>
          </ac:spMkLst>
        </pc:spChg>
        <pc:spChg chg="add del mod">
          <ac:chgData name="Saim Mehmood" userId="dddc7e8a578a7a00" providerId="LiveId" clId="{D2D368CE-3440-4A2E-81CA-E6B1FF009A78}" dt="2020-03-29T15:29:46.714" v="6616"/>
          <ac:spMkLst>
            <pc:docMk/>
            <pc:sldMk cId="883170684" sldId="321"/>
            <ac:spMk id="39" creationId="{3B1D2E7C-98F9-42A2-9F7A-07E92F8CAAD9}"/>
          </ac:spMkLst>
        </pc:spChg>
        <pc:spChg chg="add del mod">
          <ac:chgData name="Saim Mehmood" userId="dddc7e8a578a7a00" providerId="LiveId" clId="{D2D368CE-3440-4A2E-81CA-E6B1FF009A78}" dt="2020-03-29T15:29:46.714" v="6616"/>
          <ac:spMkLst>
            <pc:docMk/>
            <pc:sldMk cId="883170684" sldId="321"/>
            <ac:spMk id="40" creationId="{33D83704-B237-41FA-84DD-4115393FF616}"/>
          </ac:spMkLst>
        </pc:spChg>
        <pc:spChg chg="add del mod">
          <ac:chgData name="Saim Mehmood" userId="dddc7e8a578a7a00" providerId="LiveId" clId="{D2D368CE-3440-4A2E-81CA-E6B1FF009A78}" dt="2020-03-29T15:29:46.714" v="6616"/>
          <ac:spMkLst>
            <pc:docMk/>
            <pc:sldMk cId="883170684" sldId="321"/>
            <ac:spMk id="41" creationId="{0552A625-2178-4314-8377-31241B556B52}"/>
          </ac:spMkLst>
        </pc:spChg>
        <pc:spChg chg="add del mod">
          <ac:chgData name="Saim Mehmood" userId="dddc7e8a578a7a00" providerId="LiveId" clId="{D2D368CE-3440-4A2E-81CA-E6B1FF009A78}" dt="2020-03-29T15:29:46.714" v="6616"/>
          <ac:spMkLst>
            <pc:docMk/>
            <pc:sldMk cId="883170684" sldId="321"/>
            <ac:spMk id="42" creationId="{70751184-B718-48EA-BF62-EC16392318F8}"/>
          </ac:spMkLst>
        </pc:spChg>
        <pc:spChg chg="add del mod">
          <ac:chgData name="Saim Mehmood" userId="dddc7e8a578a7a00" providerId="LiveId" clId="{D2D368CE-3440-4A2E-81CA-E6B1FF009A78}" dt="2020-03-29T15:29:46.714" v="6616"/>
          <ac:spMkLst>
            <pc:docMk/>
            <pc:sldMk cId="883170684" sldId="321"/>
            <ac:spMk id="50" creationId="{DECCDE83-B52E-4AB4-B426-2713809CDD5F}"/>
          </ac:spMkLst>
        </pc:spChg>
        <pc:spChg chg="add mod">
          <ac:chgData name="Saim Mehmood" userId="dddc7e8a578a7a00" providerId="LiveId" clId="{D2D368CE-3440-4A2E-81CA-E6B1FF009A78}" dt="2020-03-29T15:37:09.904" v="6637" actId="1076"/>
          <ac:spMkLst>
            <pc:docMk/>
            <pc:sldMk cId="883170684" sldId="321"/>
            <ac:spMk id="65" creationId="{4D2F4FC8-EB58-4D22-B29B-A3DA848403F5}"/>
          </ac:spMkLst>
        </pc:spChg>
        <pc:spChg chg="add mod">
          <ac:chgData name="Saim Mehmood" userId="dddc7e8a578a7a00" providerId="LiveId" clId="{D2D368CE-3440-4A2E-81CA-E6B1FF009A78}" dt="2020-03-29T15:37:36.745" v="6645" actId="14100"/>
          <ac:spMkLst>
            <pc:docMk/>
            <pc:sldMk cId="883170684" sldId="321"/>
            <ac:spMk id="68" creationId="{096B165F-62AA-4916-A9C5-805E45D8E053}"/>
          </ac:spMkLst>
        </pc:spChg>
        <pc:spChg chg="add mod">
          <ac:chgData name="Saim Mehmood" userId="dddc7e8a578a7a00" providerId="LiveId" clId="{D2D368CE-3440-4A2E-81CA-E6B1FF009A78}" dt="2020-03-29T15:39:26.121" v="6658" actId="1076"/>
          <ac:spMkLst>
            <pc:docMk/>
            <pc:sldMk cId="883170684" sldId="321"/>
            <ac:spMk id="71" creationId="{0EC7AC1C-B44C-4192-883E-23EC7000A053}"/>
          </ac:spMkLst>
        </pc:spChg>
        <pc:picChg chg="add del mod">
          <ac:chgData name="Saim Mehmood" userId="dddc7e8a578a7a00" providerId="LiveId" clId="{D2D368CE-3440-4A2E-81CA-E6B1FF009A78}" dt="2020-03-29T15:29:46.714" v="6616"/>
          <ac:picMkLst>
            <pc:docMk/>
            <pc:sldMk cId="883170684" sldId="321"/>
            <ac:picMk id="4" creationId="{594CA78A-47D7-4C24-ACCB-988F7AE87B67}"/>
          </ac:picMkLst>
        </pc:picChg>
        <pc:picChg chg="add del mod">
          <ac:chgData name="Saim Mehmood" userId="dddc7e8a578a7a00" providerId="LiveId" clId="{D2D368CE-3440-4A2E-81CA-E6B1FF009A78}" dt="2020-03-29T15:29:46.714" v="6616"/>
          <ac:picMkLst>
            <pc:docMk/>
            <pc:sldMk cId="883170684" sldId="321"/>
            <ac:picMk id="6" creationId="{1BB86736-D395-4C7E-A52A-78A35C9DE19D}"/>
          </ac:picMkLst>
        </pc:picChg>
        <pc:picChg chg="add del mod">
          <ac:chgData name="Saim Mehmood" userId="dddc7e8a578a7a00" providerId="LiveId" clId="{D2D368CE-3440-4A2E-81CA-E6B1FF009A78}" dt="2020-03-29T15:29:46.714" v="6616"/>
          <ac:picMkLst>
            <pc:docMk/>
            <pc:sldMk cId="883170684" sldId="321"/>
            <ac:picMk id="8" creationId="{7C20038F-ACA1-4A8F-BA17-522BD9964195}"/>
          </ac:picMkLst>
        </pc:picChg>
        <pc:picChg chg="add mod">
          <ac:chgData name="Saim Mehmood" userId="dddc7e8a578a7a00" providerId="LiveId" clId="{D2D368CE-3440-4A2E-81CA-E6B1FF009A78}" dt="2020-03-29T15:34:21.288" v="6624" actId="1076"/>
          <ac:picMkLst>
            <pc:docMk/>
            <pc:sldMk cId="883170684" sldId="321"/>
            <ac:picMk id="64" creationId="{0D937E2A-6B76-40F7-9ED3-96CBDB11B7C8}"/>
          </ac:picMkLst>
        </pc:picChg>
        <pc:picChg chg="add mod">
          <ac:chgData name="Saim Mehmood" userId="dddc7e8a578a7a00" providerId="LiveId" clId="{D2D368CE-3440-4A2E-81CA-E6B1FF009A78}" dt="2020-03-29T15:37:23.089" v="6642" actId="1076"/>
          <ac:picMkLst>
            <pc:docMk/>
            <pc:sldMk cId="883170684" sldId="321"/>
            <ac:picMk id="67" creationId="{85193C89-A4F0-4A1A-AF9D-432B552F8E8A}"/>
          </ac:picMkLst>
        </pc:picChg>
        <pc:picChg chg="add mod">
          <ac:chgData name="Saim Mehmood" userId="dddc7e8a578a7a00" providerId="LiveId" clId="{D2D368CE-3440-4A2E-81CA-E6B1FF009A78}" dt="2020-03-29T15:38:48.209" v="6651" actId="1076"/>
          <ac:picMkLst>
            <pc:docMk/>
            <pc:sldMk cId="883170684" sldId="321"/>
            <ac:picMk id="70" creationId="{64F5630A-EE57-46BE-8B7A-BAAA99D168E1}"/>
          </ac:picMkLst>
        </pc:picChg>
        <pc:picChg chg="add mod">
          <ac:chgData name="Saim Mehmood" userId="dddc7e8a578a7a00" providerId="LiveId" clId="{D2D368CE-3440-4A2E-81CA-E6B1FF009A78}" dt="2020-03-29T15:53:00.474" v="6841" actId="1076"/>
          <ac:picMkLst>
            <pc:docMk/>
            <pc:sldMk cId="883170684" sldId="321"/>
            <ac:picMk id="72" creationId="{E83EABA5-68BB-450B-BC3E-2405BE45F14D}"/>
          </ac:picMkLst>
        </pc:picChg>
        <pc:cxnChg chg="add del mod">
          <ac:chgData name="Saim Mehmood" userId="dddc7e8a578a7a00" providerId="LiveId" clId="{D2D368CE-3440-4A2E-81CA-E6B1FF009A78}" dt="2020-03-29T15:29:46.714" v="6616"/>
          <ac:cxnSpMkLst>
            <pc:docMk/>
            <pc:sldMk cId="883170684" sldId="321"/>
            <ac:cxnSpMk id="14" creationId="{468E8F77-17BE-43CF-BAFB-D0C3A748D7FA}"/>
          </ac:cxnSpMkLst>
        </pc:cxnChg>
        <pc:cxnChg chg="add del mod">
          <ac:chgData name="Saim Mehmood" userId="dddc7e8a578a7a00" providerId="LiveId" clId="{D2D368CE-3440-4A2E-81CA-E6B1FF009A78}" dt="2020-03-29T15:29:46.714" v="6616"/>
          <ac:cxnSpMkLst>
            <pc:docMk/>
            <pc:sldMk cId="883170684" sldId="321"/>
            <ac:cxnSpMk id="15" creationId="{3F023707-DDC8-4228-85F2-9B8C85EF0A40}"/>
          </ac:cxnSpMkLst>
        </pc:cxnChg>
        <pc:cxnChg chg="add del mod">
          <ac:chgData name="Saim Mehmood" userId="dddc7e8a578a7a00" providerId="LiveId" clId="{D2D368CE-3440-4A2E-81CA-E6B1FF009A78}" dt="2020-03-29T15:29:46.714" v="6616"/>
          <ac:cxnSpMkLst>
            <pc:docMk/>
            <pc:sldMk cId="883170684" sldId="321"/>
            <ac:cxnSpMk id="16" creationId="{9549DAEC-8FA6-47E0-89CE-70733A93F6CA}"/>
          </ac:cxnSpMkLst>
        </pc:cxnChg>
        <pc:cxnChg chg="add del mod">
          <ac:chgData name="Saim Mehmood" userId="dddc7e8a578a7a00" providerId="LiveId" clId="{D2D368CE-3440-4A2E-81CA-E6B1FF009A78}" dt="2020-03-29T15:29:46.714" v="6616"/>
          <ac:cxnSpMkLst>
            <pc:docMk/>
            <pc:sldMk cId="883170684" sldId="321"/>
            <ac:cxnSpMk id="21" creationId="{D06731F3-01E4-48F9-981E-82AD117E2CFC}"/>
          </ac:cxnSpMkLst>
        </pc:cxnChg>
        <pc:cxnChg chg="add del mod">
          <ac:chgData name="Saim Mehmood" userId="dddc7e8a578a7a00" providerId="LiveId" clId="{D2D368CE-3440-4A2E-81CA-E6B1FF009A78}" dt="2020-03-29T15:29:46.714" v="6616"/>
          <ac:cxnSpMkLst>
            <pc:docMk/>
            <pc:sldMk cId="883170684" sldId="321"/>
            <ac:cxnSpMk id="22" creationId="{3372D365-F7DA-4311-ADEE-9935875CD299}"/>
          </ac:cxnSpMkLst>
        </pc:cxnChg>
        <pc:cxnChg chg="add del mod">
          <ac:chgData name="Saim Mehmood" userId="dddc7e8a578a7a00" providerId="LiveId" clId="{D2D368CE-3440-4A2E-81CA-E6B1FF009A78}" dt="2020-03-29T15:29:46.714" v="6616"/>
          <ac:cxnSpMkLst>
            <pc:docMk/>
            <pc:sldMk cId="883170684" sldId="321"/>
            <ac:cxnSpMk id="23" creationId="{FBBE4648-4458-4A62-A722-AFCBE1FAE4C1}"/>
          </ac:cxnSpMkLst>
        </pc:cxnChg>
        <pc:cxnChg chg="add del mod">
          <ac:chgData name="Saim Mehmood" userId="dddc7e8a578a7a00" providerId="LiveId" clId="{D2D368CE-3440-4A2E-81CA-E6B1FF009A78}" dt="2020-03-29T15:29:46.714" v="6616"/>
          <ac:cxnSpMkLst>
            <pc:docMk/>
            <pc:sldMk cId="883170684" sldId="321"/>
            <ac:cxnSpMk id="24" creationId="{7344F35D-6242-4D19-AA18-B3A72274E29F}"/>
          </ac:cxnSpMkLst>
        </pc:cxnChg>
        <pc:cxnChg chg="add del mod">
          <ac:chgData name="Saim Mehmood" userId="dddc7e8a578a7a00" providerId="LiveId" clId="{D2D368CE-3440-4A2E-81CA-E6B1FF009A78}" dt="2020-03-29T15:29:46.714" v="6616"/>
          <ac:cxnSpMkLst>
            <pc:docMk/>
            <pc:sldMk cId="883170684" sldId="321"/>
            <ac:cxnSpMk id="25" creationId="{42FF0BF7-436E-4AE4-8D4E-E332779B2FF6}"/>
          </ac:cxnSpMkLst>
        </pc:cxnChg>
        <pc:cxnChg chg="add del mod">
          <ac:chgData name="Saim Mehmood" userId="dddc7e8a578a7a00" providerId="LiveId" clId="{D2D368CE-3440-4A2E-81CA-E6B1FF009A78}" dt="2020-03-29T15:29:46.714" v="6616"/>
          <ac:cxnSpMkLst>
            <pc:docMk/>
            <pc:sldMk cId="883170684" sldId="321"/>
            <ac:cxnSpMk id="26" creationId="{24A37EC7-87CE-418B-B894-24A8D2574825}"/>
          </ac:cxnSpMkLst>
        </pc:cxnChg>
        <pc:cxnChg chg="add del mod">
          <ac:chgData name="Saim Mehmood" userId="dddc7e8a578a7a00" providerId="LiveId" clId="{D2D368CE-3440-4A2E-81CA-E6B1FF009A78}" dt="2020-03-29T15:29:46.714" v="6616"/>
          <ac:cxnSpMkLst>
            <pc:docMk/>
            <pc:sldMk cId="883170684" sldId="321"/>
            <ac:cxnSpMk id="27" creationId="{E615E902-1A9C-4865-8228-959E750019D5}"/>
          </ac:cxnSpMkLst>
        </pc:cxnChg>
        <pc:cxnChg chg="add del mod">
          <ac:chgData name="Saim Mehmood" userId="dddc7e8a578a7a00" providerId="LiveId" clId="{D2D368CE-3440-4A2E-81CA-E6B1FF009A78}" dt="2020-03-29T15:29:46.714" v="6616"/>
          <ac:cxnSpMkLst>
            <pc:docMk/>
            <pc:sldMk cId="883170684" sldId="321"/>
            <ac:cxnSpMk id="32" creationId="{D50331DE-330A-4073-B7C6-62AAF05ECA56}"/>
          </ac:cxnSpMkLst>
        </pc:cxnChg>
        <pc:cxnChg chg="add del mod">
          <ac:chgData name="Saim Mehmood" userId="dddc7e8a578a7a00" providerId="LiveId" clId="{D2D368CE-3440-4A2E-81CA-E6B1FF009A78}" dt="2020-03-29T15:29:46.714" v="6616"/>
          <ac:cxnSpMkLst>
            <pc:docMk/>
            <pc:sldMk cId="883170684" sldId="321"/>
            <ac:cxnSpMk id="33" creationId="{73678E4B-4F63-4ECC-8F41-5EB1713C2FEA}"/>
          </ac:cxnSpMkLst>
        </pc:cxnChg>
        <pc:cxnChg chg="add del mod">
          <ac:chgData name="Saim Mehmood" userId="dddc7e8a578a7a00" providerId="LiveId" clId="{D2D368CE-3440-4A2E-81CA-E6B1FF009A78}" dt="2020-03-29T15:29:46.714" v="6616"/>
          <ac:cxnSpMkLst>
            <pc:docMk/>
            <pc:sldMk cId="883170684" sldId="321"/>
            <ac:cxnSpMk id="34" creationId="{468802D8-620B-4480-B554-974DADAFF45F}"/>
          </ac:cxnSpMkLst>
        </pc:cxnChg>
        <pc:cxnChg chg="add del mod">
          <ac:chgData name="Saim Mehmood" userId="dddc7e8a578a7a00" providerId="LiveId" clId="{D2D368CE-3440-4A2E-81CA-E6B1FF009A78}" dt="2020-03-29T15:29:46.714" v="6616"/>
          <ac:cxnSpMkLst>
            <pc:docMk/>
            <pc:sldMk cId="883170684" sldId="321"/>
            <ac:cxnSpMk id="35" creationId="{6EA5D728-0DAF-4D6F-9CF1-73CFAC854742}"/>
          </ac:cxnSpMkLst>
        </pc:cxnChg>
        <pc:cxnChg chg="add del mod">
          <ac:chgData name="Saim Mehmood" userId="dddc7e8a578a7a00" providerId="LiveId" clId="{D2D368CE-3440-4A2E-81CA-E6B1FF009A78}" dt="2020-03-29T15:29:46.714" v="6616"/>
          <ac:cxnSpMkLst>
            <pc:docMk/>
            <pc:sldMk cId="883170684" sldId="321"/>
            <ac:cxnSpMk id="36" creationId="{304DC066-260D-4C78-8FA8-C10EF3183BB4}"/>
          </ac:cxnSpMkLst>
        </pc:cxnChg>
        <pc:cxnChg chg="add del mod">
          <ac:chgData name="Saim Mehmood" userId="dddc7e8a578a7a00" providerId="LiveId" clId="{D2D368CE-3440-4A2E-81CA-E6B1FF009A78}" dt="2020-03-29T15:29:46.714" v="6616"/>
          <ac:cxnSpMkLst>
            <pc:docMk/>
            <pc:sldMk cId="883170684" sldId="321"/>
            <ac:cxnSpMk id="37" creationId="{2489A217-0C94-4711-A0FD-D914A1BC1D03}"/>
          </ac:cxnSpMkLst>
        </pc:cxnChg>
        <pc:cxnChg chg="add del mod">
          <ac:chgData name="Saim Mehmood" userId="dddc7e8a578a7a00" providerId="LiveId" clId="{D2D368CE-3440-4A2E-81CA-E6B1FF009A78}" dt="2020-03-29T15:29:46.714" v="6616"/>
          <ac:cxnSpMkLst>
            <pc:docMk/>
            <pc:sldMk cId="883170684" sldId="321"/>
            <ac:cxnSpMk id="38" creationId="{CCC11CB4-8AC4-478F-9670-6E30C0A8DD62}"/>
          </ac:cxnSpMkLst>
        </pc:cxnChg>
        <pc:cxnChg chg="add del mod">
          <ac:chgData name="Saim Mehmood" userId="dddc7e8a578a7a00" providerId="LiveId" clId="{D2D368CE-3440-4A2E-81CA-E6B1FF009A78}" dt="2020-03-29T15:29:46.714" v="6616"/>
          <ac:cxnSpMkLst>
            <pc:docMk/>
            <pc:sldMk cId="883170684" sldId="321"/>
            <ac:cxnSpMk id="43" creationId="{23D3B5CC-1387-42CF-93D1-4D57E023A658}"/>
          </ac:cxnSpMkLst>
        </pc:cxnChg>
        <pc:cxnChg chg="add del mod">
          <ac:chgData name="Saim Mehmood" userId="dddc7e8a578a7a00" providerId="LiveId" clId="{D2D368CE-3440-4A2E-81CA-E6B1FF009A78}" dt="2020-03-29T15:29:46.714" v="6616"/>
          <ac:cxnSpMkLst>
            <pc:docMk/>
            <pc:sldMk cId="883170684" sldId="321"/>
            <ac:cxnSpMk id="44" creationId="{47059E02-67F2-4258-9164-CD97440661C9}"/>
          </ac:cxnSpMkLst>
        </pc:cxnChg>
        <pc:cxnChg chg="add del mod">
          <ac:chgData name="Saim Mehmood" userId="dddc7e8a578a7a00" providerId="LiveId" clId="{D2D368CE-3440-4A2E-81CA-E6B1FF009A78}" dt="2020-03-29T15:29:46.714" v="6616"/>
          <ac:cxnSpMkLst>
            <pc:docMk/>
            <pc:sldMk cId="883170684" sldId="321"/>
            <ac:cxnSpMk id="45" creationId="{12C85FA9-6820-4BA8-ADAF-30930EEE0333}"/>
          </ac:cxnSpMkLst>
        </pc:cxnChg>
        <pc:cxnChg chg="add del mod">
          <ac:chgData name="Saim Mehmood" userId="dddc7e8a578a7a00" providerId="LiveId" clId="{D2D368CE-3440-4A2E-81CA-E6B1FF009A78}" dt="2020-03-29T15:29:46.714" v="6616"/>
          <ac:cxnSpMkLst>
            <pc:docMk/>
            <pc:sldMk cId="883170684" sldId="321"/>
            <ac:cxnSpMk id="46" creationId="{350B379B-6E47-47B4-AE07-DD6B96E640CE}"/>
          </ac:cxnSpMkLst>
        </pc:cxnChg>
        <pc:cxnChg chg="add del mod">
          <ac:chgData name="Saim Mehmood" userId="dddc7e8a578a7a00" providerId="LiveId" clId="{D2D368CE-3440-4A2E-81CA-E6B1FF009A78}" dt="2020-03-29T15:29:46.714" v="6616"/>
          <ac:cxnSpMkLst>
            <pc:docMk/>
            <pc:sldMk cId="883170684" sldId="321"/>
            <ac:cxnSpMk id="47" creationId="{7DA0D541-0E07-4256-A2D5-F7D125226217}"/>
          </ac:cxnSpMkLst>
        </pc:cxnChg>
        <pc:cxnChg chg="add del mod">
          <ac:chgData name="Saim Mehmood" userId="dddc7e8a578a7a00" providerId="LiveId" clId="{D2D368CE-3440-4A2E-81CA-E6B1FF009A78}" dt="2020-03-29T15:29:46.714" v="6616"/>
          <ac:cxnSpMkLst>
            <pc:docMk/>
            <pc:sldMk cId="883170684" sldId="321"/>
            <ac:cxnSpMk id="48" creationId="{54337278-650F-49D4-8BC3-C43D6564F888}"/>
          </ac:cxnSpMkLst>
        </pc:cxnChg>
        <pc:cxnChg chg="add del mod">
          <ac:chgData name="Saim Mehmood" userId="dddc7e8a578a7a00" providerId="LiveId" clId="{D2D368CE-3440-4A2E-81CA-E6B1FF009A78}" dt="2020-03-29T15:29:46.714" v="6616"/>
          <ac:cxnSpMkLst>
            <pc:docMk/>
            <pc:sldMk cId="883170684" sldId="321"/>
            <ac:cxnSpMk id="49" creationId="{8600041E-1C05-4391-8572-7C28102D3C13}"/>
          </ac:cxnSpMkLst>
        </pc:cxnChg>
      </pc:sldChg>
    </pc:docChg>
  </pc:docChgLst>
  <pc:docChgLst>
    <pc:chgData name="Saim Mehmood" userId="dddc7e8a578a7a00" providerId="LiveId" clId="{3936EB90-CF9B-4A1D-A6FD-96EE1D3976FC}"/>
    <pc:docChg chg="undo redo custSel addSld delSld modSld sldOrd">
      <pc:chgData name="Saim Mehmood" userId="dddc7e8a578a7a00" providerId="LiveId" clId="{3936EB90-CF9B-4A1D-A6FD-96EE1D3976FC}" dt="2020-06-12T06:04:13.766" v="3406"/>
      <pc:docMkLst>
        <pc:docMk/>
      </pc:docMkLst>
      <pc:sldChg chg="addSp modSp mod">
        <pc:chgData name="Saim Mehmood" userId="dddc7e8a578a7a00" providerId="LiveId" clId="{3936EB90-CF9B-4A1D-A6FD-96EE1D3976FC}" dt="2020-06-04T18:18:52.923" v="3148" actId="20577"/>
        <pc:sldMkLst>
          <pc:docMk/>
          <pc:sldMk cId="962824966" sldId="267"/>
        </pc:sldMkLst>
        <pc:spChg chg="mod">
          <ac:chgData name="Saim Mehmood" userId="dddc7e8a578a7a00" providerId="LiveId" clId="{3936EB90-CF9B-4A1D-A6FD-96EE1D3976FC}" dt="2020-05-03T20:47:56.004" v="3046" actId="1076"/>
          <ac:spMkLst>
            <pc:docMk/>
            <pc:sldMk cId="962824966" sldId="267"/>
            <ac:spMk id="2" creationId="{00000000-0000-0000-0000-000000000000}"/>
          </ac:spMkLst>
        </pc:spChg>
        <pc:spChg chg="mod">
          <ac:chgData name="Saim Mehmood" userId="dddc7e8a578a7a00" providerId="LiveId" clId="{3936EB90-CF9B-4A1D-A6FD-96EE1D3976FC}" dt="2020-06-04T18:18:07.177" v="3076" actId="20577"/>
          <ac:spMkLst>
            <pc:docMk/>
            <pc:sldMk cId="962824966" sldId="267"/>
            <ac:spMk id="3" creationId="{00000000-0000-0000-0000-000000000000}"/>
          </ac:spMkLst>
        </pc:spChg>
        <pc:spChg chg="add mod">
          <ac:chgData name="Saim Mehmood" userId="dddc7e8a578a7a00" providerId="LiveId" clId="{3936EB90-CF9B-4A1D-A6FD-96EE1D3976FC}" dt="2020-06-04T18:18:52.923" v="3148" actId="20577"/>
          <ac:spMkLst>
            <pc:docMk/>
            <pc:sldMk cId="962824966" sldId="267"/>
            <ac:spMk id="4" creationId="{5F5D4317-B474-4057-BBC0-8EDB15537991}"/>
          </ac:spMkLst>
        </pc:spChg>
      </pc:sldChg>
      <pc:sldChg chg="modNotesTx">
        <pc:chgData name="Saim Mehmood" userId="dddc7e8a578a7a00" providerId="LiveId" clId="{3936EB90-CF9B-4A1D-A6FD-96EE1D3976FC}" dt="2020-04-03T18:45:53.925" v="2635" actId="5793"/>
        <pc:sldMkLst>
          <pc:docMk/>
          <pc:sldMk cId="4987308" sldId="268"/>
        </pc:sldMkLst>
      </pc:sldChg>
      <pc:sldChg chg="addSp delSp modSp mod">
        <pc:chgData name="Saim Mehmood" userId="dddc7e8a578a7a00" providerId="LiveId" clId="{3936EB90-CF9B-4A1D-A6FD-96EE1D3976FC}" dt="2020-06-12T04:49:46.765" v="3275" actId="1076"/>
        <pc:sldMkLst>
          <pc:docMk/>
          <pc:sldMk cId="3664509093" sldId="269"/>
        </pc:sldMkLst>
        <pc:picChg chg="del">
          <ac:chgData name="Saim Mehmood" userId="dddc7e8a578a7a00" providerId="LiveId" clId="{3936EB90-CF9B-4A1D-A6FD-96EE1D3976FC}" dt="2020-04-03T05:10:15.105" v="2373" actId="478"/>
          <ac:picMkLst>
            <pc:docMk/>
            <pc:sldMk cId="3664509093" sldId="269"/>
            <ac:picMk id="3" creationId="{B8653327-971B-45BC-BC3F-9F8BA28A97D1}"/>
          </ac:picMkLst>
        </pc:picChg>
        <pc:picChg chg="add del mod">
          <ac:chgData name="Saim Mehmood" userId="dddc7e8a578a7a00" providerId="LiveId" clId="{3936EB90-CF9B-4A1D-A6FD-96EE1D3976FC}" dt="2020-06-11T23:26:39.303" v="3254" actId="478"/>
          <ac:picMkLst>
            <pc:docMk/>
            <pc:sldMk cId="3664509093" sldId="269"/>
            <ac:picMk id="6" creationId="{E868194E-FFE7-4713-AA99-4D96E48263D5}"/>
          </ac:picMkLst>
        </pc:picChg>
        <pc:picChg chg="add mod">
          <ac:chgData name="Saim Mehmood" userId="dddc7e8a578a7a00" providerId="LiveId" clId="{3936EB90-CF9B-4A1D-A6FD-96EE1D3976FC}" dt="2020-06-12T04:49:46.765" v="3275" actId="1076"/>
          <ac:picMkLst>
            <pc:docMk/>
            <pc:sldMk cId="3664509093" sldId="269"/>
            <ac:picMk id="7" creationId="{9ED3B1F1-2F60-4407-9BD0-E228947CEC2D}"/>
          </ac:picMkLst>
        </pc:picChg>
      </pc:sldChg>
      <pc:sldChg chg="del">
        <pc:chgData name="Saim Mehmood" userId="dddc7e8a578a7a00" providerId="LiveId" clId="{3936EB90-CF9B-4A1D-A6FD-96EE1D3976FC}" dt="2020-03-30T01:12:51.540" v="47" actId="47"/>
        <pc:sldMkLst>
          <pc:docMk/>
          <pc:sldMk cId="1319498817" sldId="272"/>
        </pc:sldMkLst>
      </pc:sldChg>
      <pc:sldChg chg="del">
        <pc:chgData name="Saim Mehmood" userId="dddc7e8a578a7a00" providerId="LiveId" clId="{3936EB90-CF9B-4A1D-A6FD-96EE1D3976FC}" dt="2020-03-30T01:12:51.540" v="47" actId="47"/>
        <pc:sldMkLst>
          <pc:docMk/>
          <pc:sldMk cId="1448007156" sldId="273"/>
        </pc:sldMkLst>
      </pc:sldChg>
      <pc:sldChg chg="del">
        <pc:chgData name="Saim Mehmood" userId="dddc7e8a578a7a00" providerId="LiveId" clId="{3936EB90-CF9B-4A1D-A6FD-96EE1D3976FC}" dt="2020-03-30T01:30:05.566" v="121" actId="2696"/>
        <pc:sldMkLst>
          <pc:docMk/>
          <pc:sldMk cId="2878180259" sldId="274"/>
        </pc:sldMkLst>
      </pc:sldChg>
      <pc:sldChg chg="modSp">
        <pc:chgData name="Saim Mehmood" userId="dddc7e8a578a7a00" providerId="LiveId" clId="{3936EB90-CF9B-4A1D-A6FD-96EE1D3976FC}" dt="2020-04-03T18:49:30.577" v="2682" actId="14100"/>
        <pc:sldMkLst>
          <pc:docMk/>
          <pc:sldMk cId="1416565962" sldId="275"/>
        </pc:sldMkLst>
        <pc:spChg chg="mod">
          <ac:chgData name="Saim Mehmood" userId="dddc7e8a578a7a00" providerId="LiveId" clId="{3936EB90-CF9B-4A1D-A6FD-96EE1D3976FC}" dt="2020-04-03T18:49:30.577" v="2682" actId="14100"/>
          <ac:spMkLst>
            <pc:docMk/>
            <pc:sldMk cId="1416565962" sldId="275"/>
            <ac:spMk id="5" creationId="{1CB6537A-4053-422D-9401-A736C656F621}"/>
          </ac:spMkLst>
        </pc:spChg>
      </pc:sldChg>
      <pc:sldChg chg="modNotesTx">
        <pc:chgData name="Saim Mehmood" userId="dddc7e8a578a7a00" providerId="LiveId" clId="{3936EB90-CF9B-4A1D-A6FD-96EE1D3976FC}" dt="2020-03-30T06:52:45.761" v="1072" actId="20577"/>
        <pc:sldMkLst>
          <pc:docMk/>
          <pc:sldMk cId="2444980884" sldId="277"/>
        </pc:sldMkLst>
      </pc:sldChg>
      <pc:sldChg chg="modSp modNotesTx">
        <pc:chgData name="Saim Mehmood" userId="dddc7e8a578a7a00" providerId="LiveId" clId="{3936EB90-CF9B-4A1D-A6FD-96EE1D3976FC}" dt="2020-03-31T00:16:58.396" v="1134" actId="20577"/>
        <pc:sldMkLst>
          <pc:docMk/>
          <pc:sldMk cId="183970112" sldId="279"/>
        </pc:sldMkLst>
        <pc:spChg chg="mod">
          <ac:chgData name="Saim Mehmood" userId="dddc7e8a578a7a00" providerId="LiveId" clId="{3936EB90-CF9B-4A1D-A6FD-96EE1D3976FC}" dt="2020-03-30T01:14:58.329" v="52" actId="1076"/>
          <ac:spMkLst>
            <pc:docMk/>
            <pc:sldMk cId="183970112" sldId="279"/>
            <ac:spMk id="5" creationId="{54B5130F-C6A0-498D-93B5-4D7D61CABC9F}"/>
          </ac:spMkLst>
        </pc:spChg>
      </pc:sldChg>
      <pc:sldChg chg="addSp delSp modSp delAnim modAnim modNotesTx">
        <pc:chgData name="Saim Mehmood" userId="dddc7e8a578a7a00" providerId="LiveId" clId="{3936EB90-CF9B-4A1D-A6FD-96EE1D3976FC}" dt="2020-03-31T00:18:10.510" v="1135" actId="20577"/>
        <pc:sldMkLst>
          <pc:docMk/>
          <pc:sldMk cId="2528460514" sldId="280"/>
        </pc:sldMkLst>
        <pc:spChg chg="add del mod">
          <ac:chgData name="Saim Mehmood" userId="dddc7e8a578a7a00" providerId="LiveId" clId="{3936EB90-CF9B-4A1D-A6FD-96EE1D3976FC}" dt="2020-03-30T01:19:17.378" v="89" actId="11529"/>
          <ac:spMkLst>
            <pc:docMk/>
            <pc:sldMk cId="2528460514" sldId="280"/>
            <ac:spMk id="4" creationId="{CE8E166F-2789-4111-A15F-A23473FD0B5B}"/>
          </ac:spMkLst>
        </pc:spChg>
        <pc:spChg chg="mod">
          <ac:chgData name="Saim Mehmood" userId="dddc7e8a578a7a00" providerId="LiveId" clId="{3936EB90-CF9B-4A1D-A6FD-96EE1D3976FC}" dt="2020-03-30T01:15:45.941" v="60" actId="1035"/>
          <ac:spMkLst>
            <pc:docMk/>
            <pc:sldMk cId="2528460514" sldId="280"/>
            <ac:spMk id="5" creationId="{54B5130F-C6A0-498D-93B5-4D7D61CABC9F}"/>
          </ac:spMkLst>
        </pc:spChg>
        <pc:spChg chg="add mod">
          <ac:chgData name="Saim Mehmood" userId="dddc7e8a578a7a00" providerId="LiveId" clId="{3936EB90-CF9B-4A1D-A6FD-96EE1D3976FC}" dt="2020-03-30T01:27:56.167" v="103" actId="14100"/>
          <ac:spMkLst>
            <pc:docMk/>
            <pc:sldMk cId="2528460514" sldId="280"/>
            <ac:spMk id="6" creationId="{B83C9DC5-FF8D-4FD3-99B8-85C313F9B26D}"/>
          </ac:spMkLst>
        </pc:spChg>
        <pc:spChg chg="del">
          <ac:chgData name="Saim Mehmood" userId="dddc7e8a578a7a00" providerId="LiveId" clId="{3936EB90-CF9B-4A1D-A6FD-96EE1D3976FC}" dt="2020-03-30T01:16:45.332" v="68" actId="478"/>
          <ac:spMkLst>
            <pc:docMk/>
            <pc:sldMk cId="2528460514" sldId="280"/>
            <ac:spMk id="10" creationId="{490EE2CC-14B2-460B-B373-3F03C11ADC4C}"/>
          </ac:spMkLst>
        </pc:spChg>
        <pc:spChg chg="del">
          <ac:chgData name="Saim Mehmood" userId="dddc7e8a578a7a00" providerId="LiveId" clId="{3936EB90-CF9B-4A1D-A6FD-96EE1D3976FC}" dt="2020-03-30T01:16:45.332" v="68" actId="478"/>
          <ac:spMkLst>
            <pc:docMk/>
            <pc:sldMk cId="2528460514" sldId="280"/>
            <ac:spMk id="11" creationId="{F67296B8-F6BD-4584-8742-5B95988D9AE7}"/>
          </ac:spMkLst>
        </pc:spChg>
        <pc:spChg chg="del">
          <ac:chgData name="Saim Mehmood" userId="dddc7e8a578a7a00" providerId="LiveId" clId="{3936EB90-CF9B-4A1D-A6FD-96EE1D3976FC}" dt="2020-03-30T01:16:40.163" v="67" actId="478"/>
          <ac:spMkLst>
            <pc:docMk/>
            <pc:sldMk cId="2528460514" sldId="280"/>
            <ac:spMk id="12" creationId="{0D66CFBC-802D-4E11-8A8E-F54D788DF76C}"/>
          </ac:spMkLst>
        </pc:spChg>
        <pc:spChg chg="mod ord">
          <ac:chgData name="Saim Mehmood" userId="dddc7e8a578a7a00" providerId="LiveId" clId="{3936EB90-CF9B-4A1D-A6FD-96EE1D3976FC}" dt="2020-03-30T01:18:25.723" v="87" actId="1582"/>
          <ac:spMkLst>
            <pc:docMk/>
            <pc:sldMk cId="2528460514" sldId="280"/>
            <ac:spMk id="13" creationId="{241627B6-6EAC-4AF9-B092-3DD4B6121357}"/>
          </ac:spMkLst>
        </pc:spChg>
        <pc:spChg chg="add del mod ord">
          <ac:chgData name="Saim Mehmood" userId="dddc7e8a578a7a00" providerId="LiveId" clId="{3936EB90-CF9B-4A1D-A6FD-96EE1D3976FC}" dt="2020-03-30T01:18:01.024" v="82" actId="478"/>
          <ac:spMkLst>
            <pc:docMk/>
            <pc:sldMk cId="2528460514" sldId="280"/>
            <ac:spMk id="14" creationId="{0AB8404D-8641-43B3-B799-1586EE459AD6}"/>
          </ac:spMkLst>
        </pc:spChg>
        <pc:spChg chg="add">
          <ac:chgData name="Saim Mehmood" userId="dddc7e8a578a7a00" providerId="LiveId" clId="{3936EB90-CF9B-4A1D-A6FD-96EE1D3976FC}" dt="2020-03-30T01:17:10.263" v="70"/>
          <ac:spMkLst>
            <pc:docMk/>
            <pc:sldMk cId="2528460514" sldId="280"/>
            <ac:spMk id="16" creationId="{8F1A9CE5-8F4A-445A-92B2-9D34E5190B9E}"/>
          </ac:spMkLst>
        </pc:spChg>
        <pc:spChg chg="add">
          <ac:chgData name="Saim Mehmood" userId="dddc7e8a578a7a00" providerId="LiveId" clId="{3936EB90-CF9B-4A1D-A6FD-96EE1D3976FC}" dt="2020-03-30T01:17:10.263" v="70"/>
          <ac:spMkLst>
            <pc:docMk/>
            <pc:sldMk cId="2528460514" sldId="280"/>
            <ac:spMk id="17" creationId="{C894380C-054C-4C2C-B7BF-11BC8AF8C1B4}"/>
          </ac:spMkLst>
        </pc:spChg>
        <pc:spChg chg="add">
          <ac:chgData name="Saim Mehmood" userId="dddc7e8a578a7a00" providerId="LiveId" clId="{3936EB90-CF9B-4A1D-A6FD-96EE1D3976FC}" dt="2020-03-30T01:17:10.263" v="70"/>
          <ac:spMkLst>
            <pc:docMk/>
            <pc:sldMk cId="2528460514" sldId="280"/>
            <ac:spMk id="18" creationId="{B62E82B7-77D1-4D13-A900-19BED2B47FC3}"/>
          </ac:spMkLst>
        </pc:spChg>
        <pc:picChg chg="del mod">
          <ac:chgData name="Saim Mehmood" userId="dddc7e8a578a7a00" providerId="LiveId" clId="{3936EB90-CF9B-4A1D-A6FD-96EE1D3976FC}" dt="2020-03-30T01:16:40.163" v="67" actId="478"/>
          <ac:picMkLst>
            <pc:docMk/>
            <pc:sldMk cId="2528460514" sldId="280"/>
            <ac:picMk id="9" creationId="{C1D262D0-3747-4EC2-A7C4-3F990C6AED42}"/>
          </ac:picMkLst>
        </pc:picChg>
        <pc:picChg chg="add mod ord">
          <ac:chgData name="Saim Mehmood" userId="dddc7e8a578a7a00" providerId="LiveId" clId="{3936EB90-CF9B-4A1D-A6FD-96EE1D3976FC}" dt="2020-03-30T01:26:44.634" v="99" actId="1076"/>
          <ac:picMkLst>
            <pc:docMk/>
            <pc:sldMk cId="2528460514" sldId="280"/>
            <ac:picMk id="15" creationId="{2DC2A63D-BC04-40AD-BD90-9EB3DAB62787}"/>
          </ac:picMkLst>
        </pc:picChg>
      </pc:sldChg>
      <pc:sldChg chg="modSp">
        <pc:chgData name="Saim Mehmood" userId="dddc7e8a578a7a00" providerId="LiveId" clId="{3936EB90-CF9B-4A1D-A6FD-96EE1D3976FC}" dt="2020-03-31T00:19:42.116" v="1161" actId="20577"/>
        <pc:sldMkLst>
          <pc:docMk/>
          <pc:sldMk cId="1495074246" sldId="281"/>
        </pc:sldMkLst>
        <pc:spChg chg="mod">
          <ac:chgData name="Saim Mehmood" userId="dddc7e8a578a7a00" providerId="LiveId" clId="{3936EB90-CF9B-4A1D-A6FD-96EE1D3976FC}" dt="2020-03-31T00:19:34.348" v="1149" actId="20577"/>
          <ac:spMkLst>
            <pc:docMk/>
            <pc:sldMk cId="1495074246" sldId="281"/>
            <ac:spMk id="3" creationId="{4848686F-A0D3-46CA-A676-01BC41859516}"/>
          </ac:spMkLst>
        </pc:spChg>
        <pc:spChg chg="mod">
          <ac:chgData name="Saim Mehmood" userId="dddc7e8a578a7a00" providerId="LiveId" clId="{3936EB90-CF9B-4A1D-A6FD-96EE1D3976FC}" dt="2020-03-30T01:29:16.247" v="120" actId="1076"/>
          <ac:spMkLst>
            <pc:docMk/>
            <pc:sldMk cId="1495074246" sldId="281"/>
            <ac:spMk id="5" creationId="{54B5130F-C6A0-498D-93B5-4D7D61CABC9F}"/>
          </ac:spMkLst>
        </pc:spChg>
        <pc:spChg chg="mod">
          <ac:chgData name="Saim Mehmood" userId="dddc7e8a578a7a00" providerId="LiveId" clId="{3936EB90-CF9B-4A1D-A6FD-96EE1D3976FC}" dt="2020-03-31T00:19:42.116" v="1161" actId="20577"/>
          <ac:spMkLst>
            <pc:docMk/>
            <pc:sldMk cId="1495074246" sldId="281"/>
            <ac:spMk id="17" creationId="{A1CDCF47-457B-4C21-891F-C29EBE641DCC}"/>
          </ac:spMkLst>
        </pc:spChg>
      </pc:sldChg>
      <pc:sldChg chg="addSp modSp mod modAnim">
        <pc:chgData name="Saim Mehmood" userId="dddc7e8a578a7a00" providerId="LiveId" clId="{3936EB90-CF9B-4A1D-A6FD-96EE1D3976FC}" dt="2020-06-12T04:55:43.647" v="3300" actId="1076"/>
        <pc:sldMkLst>
          <pc:docMk/>
          <pc:sldMk cId="2998750391" sldId="283"/>
        </pc:sldMkLst>
        <pc:spChg chg="mod ord">
          <ac:chgData name="Saim Mehmood" userId="dddc7e8a578a7a00" providerId="LiveId" clId="{3936EB90-CF9B-4A1D-A6FD-96EE1D3976FC}" dt="2020-06-12T04:54:20.308" v="3290" actId="166"/>
          <ac:spMkLst>
            <pc:docMk/>
            <pc:sldMk cId="2998750391" sldId="283"/>
            <ac:spMk id="8" creationId="{78630CD4-B4C2-421B-BE0D-04DB2E9AE1F0}"/>
          </ac:spMkLst>
        </pc:spChg>
        <pc:spChg chg="mod ord">
          <ac:chgData name="Saim Mehmood" userId="dddc7e8a578a7a00" providerId="LiveId" clId="{3936EB90-CF9B-4A1D-A6FD-96EE1D3976FC}" dt="2020-06-12T04:54:20.308" v="3290" actId="166"/>
          <ac:spMkLst>
            <pc:docMk/>
            <pc:sldMk cId="2998750391" sldId="283"/>
            <ac:spMk id="9" creationId="{E772A4CB-E792-4393-97C2-5B397BC80E68}"/>
          </ac:spMkLst>
        </pc:spChg>
        <pc:spChg chg="mod ord">
          <ac:chgData name="Saim Mehmood" userId="dddc7e8a578a7a00" providerId="LiveId" clId="{3936EB90-CF9B-4A1D-A6FD-96EE1D3976FC}" dt="2020-06-12T04:54:20.308" v="3290" actId="166"/>
          <ac:spMkLst>
            <pc:docMk/>
            <pc:sldMk cId="2998750391" sldId="283"/>
            <ac:spMk id="10" creationId="{9845D6BB-DC1A-4736-9E2A-6466D7A8C740}"/>
          </ac:spMkLst>
        </pc:spChg>
        <pc:spChg chg="mod ord">
          <ac:chgData name="Saim Mehmood" userId="dddc7e8a578a7a00" providerId="LiveId" clId="{3936EB90-CF9B-4A1D-A6FD-96EE1D3976FC}" dt="2020-06-12T04:54:20.308" v="3290" actId="166"/>
          <ac:spMkLst>
            <pc:docMk/>
            <pc:sldMk cId="2998750391" sldId="283"/>
            <ac:spMk id="11" creationId="{958E816B-F29C-47F5-B448-2B2732814FE9}"/>
          </ac:spMkLst>
        </pc:spChg>
        <pc:spChg chg="mod ord">
          <ac:chgData name="Saim Mehmood" userId="dddc7e8a578a7a00" providerId="LiveId" clId="{3936EB90-CF9B-4A1D-A6FD-96EE1D3976FC}" dt="2020-06-12T04:54:20.308" v="3290" actId="166"/>
          <ac:spMkLst>
            <pc:docMk/>
            <pc:sldMk cId="2998750391" sldId="283"/>
            <ac:spMk id="12" creationId="{0A087734-3A88-4D1A-A284-339FFE8AB970}"/>
          </ac:spMkLst>
        </pc:spChg>
        <pc:spChg chg="mod ord">
          <ac:chgData name="Saim Mehmood" userId="dddc7e8a578a7a00" providerId="LiveId" clId="{3936EB90-CF9B-4A1D-A6FD-96EE1D3976FC}" dt="2020-06-12T04:54:20.308" v="3290" actId="166"/>
          <ac:spMkLst>
            <pc:docMk/>
            <pc:sldMk cId="2998750391" sldId="283"/>
            <ac:spMk id="13" creationId="{52C87E4E-B3D0-41ED-AE43-4865531838CB}"/>
          </ac:spMkLst>
        </pc:spChg>
        <pc:spChg chg="mod ord">
          <ac:chgData name="Saim Mehmood" userId="dddc7e8a578a7a00" providerId="LiveId" clId="{3936EB90-CF9B-4A1D-A6FD-96EE1D3976FC}" dt="2020-06-12T04:54:20.308" v="3290" actId="166"/>
          <ac:spMkLst>
            <pc:docMk/>
            <pc:sldMk cId="2998750391" sldId="283"/>
            <ac:spMk id="14" creationId="{39A2B1FB-5823-4E30-BB6C-A92092615326}"/>
          </ac:spMkLst>
        </pc:spChg>
        <pc:spChg chg="mod ord">
          <ac:chgData name="Saim Mehmood" userId="dddc7e8a578a7a00" providerId="LiveId" clId="{3936EB90-CF9B-4A1D-A6FD-96EE1D3976FC}" dt="2020-06-12T04:54:20.308" v="3290" actId="166"/>
          <ac:spMkLst>
            <pc:docMk/>
            <pc:sldMk cId="2998750391" sldId="283"/>
            <ac:spMk id="15" creationId="{8DBE093F-3258-45F0-B885-6B107A6B6EC2}"/>
          </ac:spMkLst>
        </pc:spChg>
        <pc:spChg chg="mod ord">
          <ac:chgData name="Saim Mehmood" userId="dddc7e8a578a7a00" providerId="LiveId" clId="{3936EB90-CF9B-4A1D-A6FD-96EE1D3976FC}" dt="2020-06-12T04:54:20.308" v="3290" actId="166"/>
          <ac:spMkLst>
            <pc:docMk/>
            <pc:sldMk cId="2998750391" sldId="283"/>
            <ac:spMk id="16" creationId="{E355786A-BF77-44D9-A1CD-221AABBD168D}"/>
          </ac:spMkLst>
        </pc:spChg>
        <pc:spChg chg="mod ord">
          <ac:chgData name="Saim Mehmood" userId="dddc7e8a578a7a00" providerId="LiveId" clId="{3936EB90-CF9B-4A1D-A6FD-96EE1D3976FC}" dt="2020-06-12T04:54:20.308" v="3290" actId="166"/>
          <ac:spMkLst>
            <pc:docMk/>
            <pc:sldMk cId="2998750391" sldId="283"/>
            <ac:spMk id="17" creationId="{99C500B1-82EC-47A4-A4C9-55F9EBB7D579}"/>
          </ac:spMkLst>
        </pc:spChg>
        <pc:spChg chg="mod ord">
          <ac:chgData name="Saim Mehmood" userId="dddc7e8a578a7a00" providerId="LiveId" clId="{3936EB90-CF9B-4A1D-A6FD-96EE1D3976FC}" dt="2020-06-12T04:54:20.308" v="3290" actId="166"/>
          <ac:spMkLst>
            <pc:docMk/>
            <pc:sldMk cId="2998750391" sldId="283"/>
            <ac:spMk id="18" creationId="{CFF31339-BF15-4D6F-9E4F-C680BD288AB7}"/>
          </ac:spMkLst>
        </pc:spChg>
        <pc:spChg chg="mod ord">
          <ac:chgData name="Saim Mehmood" userId="dddc7e8a578a7a00" providerId="LiveId" clId="{3936EB90-CF9B-4A1D-A6FD-96EE1D3976FC}" dt="2020-06-12T04:54:20.308" v="3290" actId="166"/>
          <ac:spMkLst>
            <pc:docMk/>
            <pc:sldMk cId="2998750391" sldId="283"/>
            <ac:spMk id="19" creationId="{2220F34C-D69F-4F90-8CDE-FB9514689818}"/>
          </ac:spMkLst>
        </pc:spChg>
        <pc:spChg chg="mod ord">
          <ac:chgData name="Saim Mehmood" userId="dddc7e8a578a7a00" providerId="LiveId" clId="{3936EB90-CF9B-4A1D-A6FD-96EE1D3976FC}" dt="2020-06-12T04:54:20.308" v="3290" actId="166"/>
          <ac:spMkLst>
            <pc:docMk/>
            <pc:sldMk cId="2998750391" sldId="283"/>
            <ac:spMk id="20" creationId="{AB07A412-F9A1-4090-905B-5E1787BB08A8}"/>
          </ac:spMkLst>
        </pc:spChg>
        <pc:spChg chg="mod ord">
          <ac:chgData name="Saim Mehmood" userId="dddc7e8a578a7a00" providerId="LiveId" clId="{3936EB90-CF9B-4A1D-A6FD-96EE1D3976FC}" dt="2020-06-12T04:54:20.308" v="3290" actId="166"/>
          <ac:spMkLst>
            <pc:docMk/>
            <pc:sldMk cId="2998750391" sldId="283"/>
            <ac:spMk id="21" creationId="{977E3E32-7D8D-451D-8749-9FE1754074C9}"/>
          </ac:spMkLst>
        </pc:spChg>
        <pc:spChg chg="mod ord">
          <ac:chgData name="Saim Mehmood" userId="dddc7e8a578a7a00" providerId="LiveId" clId="{3936EB90-CF9B-4A1D-A6FD-96EE1D3976FC}" dt="2020-06-12T04:54:20.308" v="3290" actId="166"/>
          <ac:spMkLst>
            <pc:docMk/>
            <pc:sldMk cId="2998750391" sldId="283"/>
            <ac:spMk id="22" creationId="{FE1B9237-FDF0-43F0-8E02-FC63B0CB6799}"/>
          </ac:spMkLst>
        </pc:spChg>
        <pc:spChg chg="mod ord">
          <ac:chgData name="Saim Mehmood" userId="dddc7e8a578a7a00" providerId="LiveId" clId="{3936EB90-CF9B-4A1D-A6FD-96EE1D3976FC}" dt="2020-06-12T04:54:20.308" v="3290" actId="166"/>
          <ac:spMkLst>
            <pc:docMk/>
            <pc:sldMk cId="2998750391" sldId="283"/>
            <ac:spMk id="23" creationId="{D9A94D3A-F616-4196-9308-A299E575FB82}"/>
          </ac:spMkLst>
        </pc:spChg>
        <pc:spChg chg="mod ord">
          <ac:chgData name="Saim Mehmood" userId="dddc7e8a578a7a00" providerId="LiveId" clId="{3936EB90-CF9B-4A1D-A6FD-96EE1D3976FC}" dt="2020-06-12T04:54:20.308" v="3290" actId="166"/>
          <ac:spMkLst>
            <pc:docMk/>
            <pc:sldMk cId="2998750391" sldId="283"/>
            <ac:spMk id="24" creationId="{8C67B4CD-4014-4520-97B1-E126C0EBD9D3}"/>
          </ac:spMkLst>
        </pc:spChg>
        <pc:spChg chg="mod ord">
          <ac:chgData name="Saim Mehmood" userId="dddc7e8a578a7a00" providerId="LiveId" clId="{3936EB90-CF9B-4A1D-A6FD-96EE1D3976FC}" dt="2020-06-12T04:55:43.647" v="3300" actId="1076"/>
          <ac:spMkLst>
            <pc:docMk/>
            <pc:sldMk cId="2998750391" sldId="283"/>
            <ac:spMk id="49" creationId="{74D57C46-0EAE-4E96-93AE-2EA77AB2C717}"/>
          </ac:spMkLst>
        </pc:spChg>
        <pc:spChg chg="mod ord">
          <ac:chgData name="Saim Mehmood" userId="dddc7e8a578a7a00" providerId="LiveId" clId="{3936EB90-CF9B-4A1D-A6FD-96EE1D3976FC}" dt="2020-06-12T04:55:43.647" v="3300" actId="1076"/>
          <ac:spMkLst>
            <pc:docMk/>
            <pc:sldMk cId="2998750391" sldId="283"/>
            <ac:spMk id="50" creationId="{9A507BEF-3FAF-4779-B70C-7C1CE0D89474}"/>
          </ac:spMkLst>
        </pc:spChg>
        <pc:spChg chg="mod ord">
          <ac:chgData name="Saim Mehmood" userId="dddc7e8a578a7a00" providerId="LiveId" clId="{3936EB90-CF9B-4A1D-A6FD-96EE1D3976FC}" dt="2020-06-12T04:55:43.647" v="3300" actId="1076"/>
          <ac:spMkLst>
            <pc:docMk/>
            <pc:sldMk cId="2998750391" sldId="283"/>
            <ac:spMk id="51" creationId="{A1B1EEA7-84EC-4AFF-ABD7-C6D8FA63B4CF}"/>
          </ac:spMkLst>
        </pc:spChg>
        <pc:spChg chg="mod ord">
          <ac:chgData name="Saim Mehmood" userId="dddc7e8a578a7a00" providerId="LiveId" clId="{3936EB90-CF9B-4A1D-A6FD-96EE1D3976FC}" dt="2020-06-12T04:55:43.647" v="3300" actId="1076"/>
          <ac:spMkLst>
            <pc:docMk/>
            <pc:sldMk cId="2998750391" sldId="283"/>
            <ac:spMk id="52" creationId="{FFE0CA04-D040-4335-9DE1-CEA8C13E3B8E}"/>
          </ac:spMkLst>
        </pc:spChg>
        <pc:spChg chg="mod ord">
          <ac:chgData name="Saim Mehmood" userId="dddc7e8a578a7a00" providerId="LiveId" clId="{3936EB90-CF9B-4A1D-A6FD-96EE1D3976FC}" dt="2020-06-12T04:55:43.647" v="3300" actId="1076"/>
          <ac:spMkLst>
            <pc:docMk/>
            <pc:sldMk cId="2998750391" sldId="283"/>
            <ac:spMk id="53" creationId="{B1BC1649-BA47-4D7E-9C87-A08618CCE83B}"/>
          </ac:spMkLst>
        </pc:spChg>
        <pc:spChg chg="mod ord">
          <ac:chgData name="Saim Mehmood" userId="dddc7e8a578a7a00" providerId="LiveId" clId="{3936EB90-CF9B-4A1D-A6FD-96EE1D3976FC}" dt="2020-06-12T04:55:43.647" v="3300" actId="1076"/>
          <ac:spMkLst>
            <pc:docMk/>
            <pc:sldMk cId="2998750391" sldId="283"/>
            <ac:spMk id="54" creationId="{05E1C8D6-5756-45B3-A7EA-C88FF0A20191}"/>
          </ac:spMkLst>
        </pc:spChg>
        <pc:spChg chg="mod ord">
          <ac:chgData name="Saim Mehmood" userId="dddc7e8a578a7a00" providerId="LiveId" clId="{3936EB90-CF9B-4A1D-A6FD-96EE1D3976FC}" dt="2020-06-12T04:55:43.647" v="3300" actId="1076"/>
          <ac:spMkLst>
            <pc:docMk/>
            <pc:sldMk cId="2998750391" sldId="283"/>
            <ac:spMk id="55" creationId="{3BB9AEED-295D-46D0-A6CA-1691E33DC74C}"/>
          </ac:spMkLst>
        </pc:spChg>
        <pc:spChg chg="mod ord">
          <ac:chgData name="Saim Mehmood" userId="dddc7e8a578a7a00" providerId="LiveId" clId="{3936EB90-CF9B-4A1D-A6FD-96EE1D3976FC}" dt="2020-06-12T04:55:43.647" v="3300" actId="1076"/>
          <ac:spMkLst>
            <pc:docMk/>
            <pc:sldMk cId="2998750391" sldId="283"/>
            <ac:spMk id="56" creationId="{7651A709-FE8B-4BB3-9D17-9FB25B2A47BD}"/>
          </ac:spMkLst>
        </pc:spChg>
        <pc:spChg chg="mod ord">
          <ac:chgData name="Saim Mehmood" userId="dddc7e8a578a7a00" providerId="LiveId" clId="{3936EB90-CF9B-4A1D-A6FD-96EE1D3976FC}" dt="2020-06-12T04:55:43.647" v="3300" actId="1076"/>
          <ac:spMkLst>
            <pc:docMk/>
            <pc:sldMk cId="2998750391" sldId="283"/>
            <ac:spMk id="57" creationId="{C5E31111-D399-40A4-9F8A-A2772AD2BC36}"/>
          </ac:spMkLst>
        </pc:spChg>
        <pc:spChg chg="mod ord">
          <ac:chgData name="Saim Mehmood" userId="dddc7e8a578a7a00" providerId="LiveId" clId="{3936EB90-CF9B-4A1D-A6FD-96EE1D3976FC}" dt="2020-06-12T04:55:43.647" v="3300" actId="1076"/>
          <ac:spMkLst>
            <pc:docMk/>
            <pc:sldMk cId="2998750391" sldId="283"/>
            <ac:spMk id="58" creationId="{F4C658D5-3440-4909-8B1D-DBC9C2DA5B0E}"/>
          </ac:spMkLst>
        </pc:spChg>
        <pc:spChg chg="mod ord">
          <ac:chgData name="Saim Mehmood" userId="dddc7e8a578a7a00" providerId="LiveId" clId="{3936EB90-CF9B-4A1D-A6FD-96EE1D3976FC}" dt="2020-06-12T04:55:43.647" v="3300" actId="1076"/>
          <ac:spMkLst>
            <pc:docMk/>
            <pc:sldMk cId="2998750391" sldId="283"/>
            <ac:spMk id="59" creationId="{0C9DF938-8A45-46BE-8571-E237005D582C}"/>
          </ac:spMkLst>
        </pc:spChg>
        <pc:spChg chg="mod ord">
          <ac:chgData name="Saim Mehmood" userId="dddc7e8a578a7a00" providerId="LiveId" clId="{3936EB90-CF9B-4A1D-A6FD-96EE1D3976FC}" dt="2020-06-12T04:55:43.647" v="3300" actId="1076"/>
          <ac:spMkLst>
            <pc:docMk/>
            <pc:sldMk cId="2998750391" sldId="283"/>
            <ac:spMk id="60" creationId="{3F4B6693-C15C-4B34-9613-FBA28E7F87F1}"/>
          </ac:spMkLst>
        </pc:spChg>
        <pc:spChg chg="mod ord">
          <ac:chgData name="Saim Mehmood" userId="dddc7e8a578a7a00" providerId="LiveId" clId="{3936EB90-CF9B-4A1D-A6FD-96EE1D3976FC}" dt="2020-06-12T04:55:43.647" v="3300" actId="1076"/>
          <ac:spMkLst>
            <pc:docMk/>
            <pc:sldMk cId="2998750391" sldId="283"/>
            <ac:spMk id="61" creationId="{094BC902-07C0-4484-8645-C65289F5262F}"/>
          </ac:spMkLst>
        </pc:spChg>
        <pc:spChg chg="mod ord">
          <ac:chgData name="Saim Mehmood" userId="dddc7e8a578a7a00" providerId="LiveId" clId="{3936EB90-CF9B-4A1D-A6FD-96EE1D3976FC}" dt="2020-06-12T04:55:43.647" v="3300" actId="1076"/>
          <ac:spMkLst>
            <pc:docMk/>
            <pc:sldMk cId="2998750391" sldId="283"/>
            <ac:spMk id="62" creationId="{CBC6E441-8E97-44A0-9A37-C05FF0EB6B24}"/>
          </ac:spMkLst>
        </pc:spChg>
        <pc:spChg chg="mod ord">
          <ac:chgData name="Saim Mehmood" userId="dddc7e8a578a7a00" providerId="LiveId" clId="{3936EB90-CF9B-4A1D-A6FD-96EE1D3976FC}" dt="2020-06-12T04:55:43.647" v="3300" actId="1076"/>
          <ac:spMkLst>
            <pc:docMk/>
            <pc:sldMk cId="2998750391" sldId="283"/>
            <ac:spMk id="63" creationId="{65E17D92-54B3-4BFE-BBD8-5DC2E12E01A9}"/>
          </ac:spMkLst>
        </pc:spChg>
        <pc:spChg chg="mod ord">
          <ac:chgData name="Saim Mehmood" userId="dddc7e8a578a7a00" providerId="LiveId" clId="{3936EB90-CF9B-4A1D-A6FD-96EE1D3976FC}" dt="2020-06-12T04:55:43.647" v="3300" actId="1076"/>
          <ac:spMkLst>
            <pc:docMk/>
            <pc:sldMk cId="2998750391" sldId="283"/>
            <ac:spMk id="64" creationId="{E4D2DD60-B44C-486D-8FB1-01EF650A4F71}"/>
          </ac:spMkLst>
        </pc:spChg>
        <pc:spChg chg="mod ord">
          <ac:chgData name="Saim Mehmood" userId="dddc7e8a578a7a00" providerId="LiveId" clId="{3936EB90-CF9B-4A1D-A6FD-96EE1D3976FC}" dt="2020-06-12T04:55:43.647" v="3300" actId="1076"/>
          <ac:spMkLst>
            <pc:docMk/>
            <pc:sldMk cId="2998750391" sldId="283"/>
            <ac:spMk id="65" creationId="{85AFF321-B484-4FF8-8C6B-E7CF8F216E0A}"/>
          </ac:spMkLst>
        </pc:spChg>
        <pc:picChg chg="add mod ord">
          <ac:chgData name="Saim Mehmood" userId="dddc7e8a578a7a00" providerId="LiveId" clId="{3936EB90-CF9B-4A1D-A6FD-96EE1D3976FC}" dt="2020-06-12T04:53:58.438" v="3288" actId="14100"/>
          <ac:picMkLst>
            <pc:docMk/>
            <pc:sldMk cId="2998750391" sldId="283"/>
            <ac:picMk id="5" creationId="{9B3129DD-BD72-40E8-82AE-DFBD17FD1630}"/>
          </ac:picMkLst>
        </pc:picChg>
        <pc:picChg chg="mod ord">
          <ac:chgData name="Saim Mehmood" userId="dddc7e8a578a7a00" providerId="LiveId" clId="{3936EB90-CF9B-4A1D-A6FD-96EE1D3976FC}" dt="2020-06-12T04:55:33.309" v="3297" actId="166"/>
          <ac:picMkLst>
            <pc:docMk/>
            <pc:sldMk cId="2998750391" sldId="283"/>
            <ac:picMk id="7" creationId="{9BEE5E9B-B4CA-4F8E-8D99-74F93A9499F0}"/>
          </ac:picMkLst>
        </pc:picChg>
        <pc:picChg chg="mod ord">
          <ac:chgData name="Saim Mehmood" userId="dddc7e8a578a7a00" providerId="LiveId" clId="{3936EB90-CF9B-4A1D-A6FD-96EE1D3976FC}" dt="2020-06-12T04:55:43.647" v="3300" actId="1076"/>
          <ac:picMkLst>
            <pc:docMk/>
            <pc:sldMk cId="2998750391" sldId="283"/>
            <ac:picMk id="48" creationId="{CF003D95-B8EA-48D7-85C9-DEED319644B1}"/>
          </ac:picMkLst>
        </pc:picChg>
      </pc:sldChg>
      <pc:sldChg chg="addSp delSp modSp mod modAnim modNotesTx">
        <pc:chgData name="Saim Mehmood" userId="dddc7e8a578a7a00" providerId="LiveId" clId="{3936EB90-CF9B-4A1D-A6FD-96EE1D3976FC}" dt="2020-06-12T06:04:13.766" v="3406"/>
        <pc:sldMkLst>
          <pc:docMk/>
          <pc:sldMk cId="1077010432" sldId="284"/>
        </pc:sldMkLst>
        <pc:spChg chg="mod">
          <ac:chgData name="Saim Mehmood" userId="dddc7e8a578a7a00" providerId="LiveId" clId="{3936EB90-CF9B-4A1D-A6FD-96EE1D3976FC}" dt="2020-06-12T06:04:03.161" v="3404" actId="1076"/>
          <ac:spMkLst>
            <pc:docMk/>
            <pc:sldMk cId="1077010432" sldId="284"/>
            <ac:spMk id="2" creationId="{EAF2FD67-A523-48A4-8F5A-DFF931D69F5A}"/>
          </ac:spMkLst>
        </pc:spChg>
        <pc:spChg chg="add mod">
          <ac:chgData name="Saim Mehmood" userId="dddc7e8a578a7a00" providerId="LiveId" clId="{3936EB90-CF9B-4A1D-A6FD-96EE1D3976FC}" dt="2020-06-12T06:04:10.280" v="3405" actId="1076"/>
          <ac:spMkLst>
            <pc:docMk/>
            <pc:sldMk cId="1077010432" sldId="284"/>
            <ac:spMk id="4" creationId="{4A08E89F-39DE-4624-BDBE-FF51CBF909D7}"/>
          </ac:spMkLst>
        </pc:spChg>
        <pc:spChg chg="add del mod">
          <ac:chgData name="Saim Mehmood" userId="dddc7e8a578a7a00" providerId="LiveId" clId="{3936EB90-CF9B-4A1D-A6FD-96EE1D3976FC}" dt="2020-06-04T21:44:00.464" v="3251" actId="478"/>
          <ac:spMkLst>
            <pc:docMk/>
            <pc:sldMk cId="1077010432" sldId="284"/>
            <ac:spMk id="4" creationId="{A346F302-DE65-423D-AE45-513268264424}"/>
          </ac:spMkLst>
        </pc:spChg>
        <pc:spChg chg="mod">
          <ac:chgData name="Saim Mehmood" userId="dddc7e8a578a7a00" providerId="LiveId" clId="{3936EB90-CF9B-4A1D-A6FD-96EE1D3976FC}" dt="2020-06-12T06:04:10.280" v="3405" actId="1076"/>
          <ac:spMkLst>
            <pc:docMk/>
            <pc:sldMk cId="1077010432" sldId="284"/>
            <ac:spMk id="11" creationId="{D99D08CB-4796-4319-BBFF-6AA30D17BEED}"/>
          </ac:spMkLst>
        </pc:spChg>
        <pc:spChg chg="mod">
          <ac:chgData name="Saim Mehmood" userId="dddc7e8a578a7a00" providerId="LiveId" clId="{3936EB90-CF9B-4A1D-A6FD-96EE1D3976FC}" dt="2020-06-12T06:04:10.280" v="3405" actId="1076"/>
          <ac:spMkLst>
            <pc:docMk/>
            <pc:sldMk cId="1077010432" sldId="284"/>
            <ac:spMk id="12" creationId="{1ECEF9A1-C87D-4E95-9B2F-7C4FD534D898}"/>
          </ac:spMkLst>
        </pc:spChg>
        <pc:spChg chg="mod">
          <ac:chgData name="Saim Mehmood" userId="dddc7e8a578a7a00" providerId="LiveId" clId="{3936EB90-CF9B-4A1D-A6FD-96EE1D3976FC}" dt="2020-06-12T06:04:10.280" v="3405" actId="1076"/>
          <ac:spMkLst>
            <pc:docMk/>
            <pc:sldMk cId="1077010432" sldId="284"/>
            <ac:spMk id="13" creationId="{AB1CEEC2-2D15-4FBA-90BD-373DF9DF5AA4}"/>
          </ac:spMkLst>
        </pc:spChg>
        <pc:spChg chg="mod">
          <ac:chgData name="Saim Mehmood" userId="dddc7e8a578a7a00" providerId="LiveId" clId="{3936EB90-CF9B-4A1D-A6FD-96EE1D3976FC}" dt="2020-06-12T06:04:10.280" v="3405" actId="1076"/>
          <ac:spMkLst>
            <pc:docMk/>
            <pc:sldMk cId="1077010432" sldId="284"/>
            <ac:spMk id="14" creationId="{82BF938A-F905-4B40-AEF0-B3F52ADD0AEC}"/>
          </ac:spMkLst>
        </pc:spChg>
        <pc:spChg chg="mod">
          <ac:chgData name="Saim Mehmood" userId="dddc7e8a578a7a00" providerId="LiveId" clId="{3936EB90-CF9B-4A1D-A6FD-96EE1D3976FC}" dt="2020-06-12T06:04:10.280" v="3405" actId="1076"/>
          <ac:spMkLst>
            <pc:docMk/>
            <pc:sldMk cId="1077010432" sldId="284"/>
            <ac:spMk id="15" creationId="{EC36F7A3-C274-4FD5-94B7-99BF9C88884E}"/>
          </ac:spMkLst>
        </pc:spChg>
        <pc:spChg chg="mod">
          <ac:chgData name="Saim Mehmood" userId="dddc7e8a578a7a00" providerId="LiveId" clId="{3936EB90-CF9B-4A1D-A6FD-96EE1D3976FC}" dt="2020-06-12T06:04:10.280" v="3405" actId="1076"/>
          <ac:spMkLst>
            <pc:docMk/>
            <pc:sldMk cId="1077010432" sldId="284"/>
            <ac:spMk id="16" creationId="{DE5E90CB-4D82-42C9-926E-AEA823C1FB4C}"/>
          </ac:spMkLst>
        </pc:spChg>
        <pc:spChg chg="mod">
          <ac:chgData name="Saim Mehmood" userId="dddc7e8a578a7a00" providerId="LiveId" clId="{3936EB90-CF9B-4A1D-A6FD-96EE1D3976FC}" dt="2020-06-12T04:59:32.859" v="3324" actId="14100"/>
          <ac:spMkLst>
            <pc:docMk/>
            <pc:sldMk cId="1077010432" sldId="284"/>
            <ac:spMk id="17" creationId="{97245F1F-C3EA-41B9-A08B-3088A1555ED5}"/>
          </ac:spMkLst>
        </pc:spChg>
        <pc:spChg chg="mod">
          <ac:chgData name="Saim Mehmood" userId="dddc7e8a578a7a00" providerId="LiveId" clId="{3936EB90-CF9B-4A1D-A6FD-96EE1D3976FC}" dt="2020-06-12T04:59:32.859" v="3324" actId="14100"/>
          <ac:spMkLst>
            <pc:docMk/>
            <pc:sldMk cId="1077010432" sldId="284"/>
            <ac:spMk id="18" creationId="{07DDCA33-EADC-48E0-828B-F808D3193264}"/>
          </ac:spMkLst>
        </pc:spChg>
        <pc:spChg chg="mod">
          <ac:chgData name="Saim Mehmood" userId="dddc7e8a578a7a00" providerId="LiveId" clId="{3936EB90-CF9B-4A1D-A6FD-96EE1D3976FC}" dt="2020-06-12T06:04:10.280" v="3405" actId="1076"/>
          <ac:spMkLst>
            <pc:docMk/>
            <pc:sldMk cId="1077010432" sldId="284"/>
            <ac:spMk id="22" creationId="{82EBE8FE-0D12-41B2-8B42-F4C3671658AB}"/>
          </ac:spMkLst>
        </pc:spChg>
        <pc:spChg chg="mod">
          <ac:chgData name="Saim Mehmood" userId="dddc7e8a578a7a00" providerId="LiveId" clId="{3936EB90-CF9B-4A1D-A6FD-96EE1D3976FC}" dt="2020-06-12T06:04:10.280" v="3405" actId="1076"/>
          <ac:spMkLst>
            <pc:docMk/>
            <pc:sldMk cId="1077010432" sldId="284"/>
            <ac:spMk id="23" creationId="{6BD4D8B6-0126-486A-AC86-F8EFFC5DAE61}"/>
          </ac:spMkLst>
        </pc:spChg>
        <pc:spChg chg="mod">
          <ac:chgData name="Saim Mehmood" userId="dddc7e8a578a7a00" providerId="LiveId" clId="{3936EB90-CF9B-4A1D-A6FD-96EE1D3976FC}" dt="2020-06-12T06:04:10.280" v="3405" actId="1076"/>
          <ac:spMkLst>
            <pc:docMk/>
            <pc:sldMk cId="1077010432" sldId="284"/>
            <ac:spMk id="24" creationId="{C2BABD0C-9026-4C61-97DA-6EE97BC20511}"/>
          </ac:spMkLst>
        </pc:spChg>
        <pc:spChg chg="mod">
          <ac:chgData name="Saim Mehmood" userId="dddc7e8a578a7a00" providerId="LiveId" clId="{3936EB90-CF9B-4A1D-A6FD-96EE1D3976FC}" dt="2020-06-12T06:04:10.280" v="3405" actId="1076"/>
          <ac:spMkLst>
            <pc:docMk/>
            <pc:sldMk cId="1077010432" sldId="284"/>
            <ac:spMk id="25" creationId="{2C799330-D307-48A0-9946-A0FDD5CAE99B}"/>
          </ac:spMkLst>
        </pc:spChg>
        <pc:spChg chg="mod">
          <ac:chgData name="Saim Mehmood" userId="dddc7e8a578a7a00" providerId="LiveId" clId="{3936EB90-CF9B-4A1D-A6FD-96EE1D3976FC}" dt="2020-06-12T06:04:10.280" v="3405" actId="1076"/>
          <ac:spMkLst>
            <pc:docMk/>
            <pc:sldMk cId="1077010432" sldId="284"/>
            <ac:spMk id="26" creationId="{E07846F4-B81A-40C7-9CD6-48EFC76EFE15}"/>
          </ac:spMkLst>
        </pc:spChg>
        <pc:spChg chg="mod">
          <ac:chgData name="Saim Mehmood" userId="dddc7e8a578a7a00" providerId="LiveId" clId="{3936EB90-CF9B-4A1D-A6FD-96EE1D3976FC}" dt="2020-06-12T06:04:10.280" v="3405" actId="1076"/>
          <ac:spMkLst>
            <pc:docMk/>
            <pc:sldMk cId="1077010432" sldId="284"/>
            <ac:spMk id="27" creationId="{1598017B-08E5-477E-95A0-E86B222F52CE}"/>
          </ac:spMkLst>
        </pc:spChg>
        <pc:spChg chg="mod">
          <ac:chgData name="Saim Mehmood" userId="dddc7e8a578a7a00" providerId="LiveId" clId="{3936EB90-CF9B-4A1D-A6FD-96EE1D3976FC}" dt="2020-06-12T06:04:10.280" v="3405" actId="1076"/>
          <ac:spMkLst>
            <pc:docMk/>
            <pc:sldMk cId="1077010432" sldId="284"/>
            <ac:spMk id="28" creationId="{CC741344-9BEF-4F69-8B44-26663F398F5E}"/>
          </ac:spMkLst>
        </pc:spChg>
        <pc:spChg chg="mod">
          <ac:chgData name="Saim Mehmood" userId="dddc7e8a578a7a00" providerId="LiveId" clId="{3936EB90-CF9B-4A1D-A6FD-96EE1D3976FC}" dt="2020-06-12T04:59:32.859" v="3324" actId="14100"/>
          <ac:spMkLst>
            <pc:docMk/>
            <pc:sldMk cId="1077010432" sldId="284"/>
            <ac:spMk id="35" creationId="{447F45D2-48FA-4CD4-9CBD-5B211917F4A4}"/>
          </ac:spMkLst>
        </pc:spChg>
        <pc:spChg chg="mod">
          <ac:chgData name="Saim Mehmood" userId="dddc7e8a578a7a00" providerId="LiveId" clId="{3936EB90-CF9B-4A1D-A6FD-96EE1D3976FC}" dt="2020-06-12T04:59:32.859" v="3324" actId="14100"/>
          <ac:spMkLst>
            <pc:docMk/>
            <pc:sldMk cId="1077010432" sldId="284"/>
            <ac:spMk id="36" creationId="{9A42C579-029E-4EF0-A731-6E3327D0AD2C}"/>
          </ac:spMkLst>
        </pc:spChg>
        <pc:spChg chg="mod">
          <ac:chgData name="Saim Mehmood" userId="dddc7e8a578a7a00" providerId="LiveId" clId="{3936EB90-CF9B-4A1D-A6FD-96EE1D3976FC}" dt="2020-06-12T04:59:32.859" v="3324" actId="14100"/>
          <ac:spMkLst>
            <pc:docMk/>
            <pc:sldMk cId="1077010432" sldId="284"/>
            <ac:spMk id="37" creationId="{B1988A6E-3D3E-43FB-8088-FB5AC4CFBB73}"/>
          </ac:spMkLst>
        </pc:spChg>
        <pc:spChg chg="mod">
          <ac:chgData name="Saim Mehmood" userId="dddc7e8a578a7a00" providerId="LiveId" clId="{3936EB90-CF9B-4A1D-A6FD-96EE1D3976FC}" dt="2020-06-12T04:59:32.859" v="3324" actId="14100"/>
          <ac:spMkLst>
            <pc:docMk/>
            <pc:sldMk cId="1077010432" sldId="284"/>
            <ac:spMk id="38" creationId="{7198E1BF-86D2-4530-98F2-992D2615BEEB}"/>
          </ac:spMkLst>
        </pc:spChg>
        <pc:spChg chg="mod">
          <ac:chgData name="Saim Mehmood" userId="dddc7e8a578a7a00" providerId="LiveId" clId="{3936EB90-CF9B-4A1D-A6FD-96EE1D3976FC}" dt="2020-06-12T04:59:32.859" v="3324" actId="14100"/>
          <ac:spMkLst>
            <pc:docMk/>
            <pc:sldMk cId="1077010432" sldId="284"/>
            <ac:spMk id="39" creationId="{03E03BBB-E718-4D86-A38B-D23141B7AB4F}"/>
          </ac:spMkLst>
        </pc:spChg>
        <pc:spChg chg="mod">
          <ac:chgData name="Saim Mehmood" userId="dddc7e8a578a7a00" providerId="LiveId" clId="{3936EB90-CF9B-4A1D-A6FD-96EE1D3976FC}" dt="2020-06-12T04:59:32.859" v="3324" actId="14100"/>
          <ac:spMkLst>
            <pc:docMk/>
            <pc:sldMk cId="1077010432" sldId="284"/>
            <ac:spMk id="40" creationId="{17144FBC-5963-472A-AF80-34C53184677A}"/>
          </ac:spMkLst>
        </pc:spChg>
        <pc:spChg chg="mod">
          <ac:chgData name="Saim Mehmood" userId="dddc7e8a578a7a00" providerId="LiveId" clId="{3936EB90-CF9B-4A1D-A6FD-96EE1D3976FC}" dt="2020-06-12T04:59:32.859" v="3324" actId="14100"/>
          <ac:spMkLst>
            <pc:docMk/>
            <pc:sldMk cId="1077010432" sldId="284"/>
            <ac:spMk id="41" creationId="{F9C017E0-7F66-44E3-A8F5-E2DD44E542A1}"/>
          </ac:spMkLst>
        </pc:spChg>
        <pc:spChg chg="mod">
          <ac:chgData name="Saim Mehmood" userId="dddc7e8a578a7a00" providerId="LiveId" clId="{3936EB90-CF9B-4A1D-A6FD-96EE1D3976FC}" dt="2020-06-12T04:59:32.859" v="3324" actId="14100"/>
          <ac:spMkLst>
            <pc:docMk/>
            <pc:sldMk cId="1077010432" sldId="284"/>
            <ac:spMk id="42" creationId="{05BB0E41-F6EB-41EC-A5E9-1C54BA4E0D1D}"/>
          </ac:spMkLst>
        </pc:spChg>
        <pc:spChg chg="mod">
          <ac:chgData name="Saim Mehmood" userId="dddc7e8a578a7a00" providerId="LiveId" clId="{3936EB90-CF9B-4A1D-A6FD-96EE1D3976FC}" dt="2020-06-12T04:59:32.859" v="3324" actId="14100"/>
          <ac:spMkLst>
            <pc:docMk/>
            <pc:sldMk cId="1077010432" sldId="284"/>
            <ac:spMk id="43" creationId="{ABF67880-C3E9-4E52-B48F-4CB11E4253DB}"/>
          </ac:spMkLst>
        </pc:spChg>
        <pc:spChg chg="mod">
          <ac:chgData name="Saim Mehmood" userId="dddc7e8a578a7a00" providerId="LiveId" clId="{3936EB90-CF9B-4A1D-A6FD-96EE1D3976FC}" dt="2020-06-12T04:59:32.859" v="3324" actId="14100"/>
          <ac:spMkLst>
            <pc:docMk/>
            <pc:sldMk cId="1077010432" sldId="284"/>
            <ac:spMk id="44" creationId="{FF3A2306-F3DD-4EEC-80E0-3E52AE3A6919}"/>
          </ac:spMkLst>
        </pc:spChg>
        <pc:spChg chg="mod">
          <ac:chgData name="Saim Mehmood" userId="dddc7e8a578a7a00" providerId="LiveId" clId="{3936EB90-CF9B-4A1D-A6FD-96EE1D3976FC}" dt="2020-06-12T04:59:32.859" v="3324" actId="14100"/>
          <ac:spMkLst>
            <pc:docMk/>
            <pc:sldMk cId="1077010432" sldId="284"/>
            <ac:spMk id="45" creationId="{D26FF7A5-A099-4DA0-926D-7FC693D90A81}"/>
          </ac:spMkLst>
        </pc:spChg>
        <pc:spChg chg="mod">
          <ac:chgData name="Saim Mehmood" userId="dddc7e8a578a7a00" providerId="LiveId" clId="{3936EB90-CF9B-4A1D-A6FD-96EE1D3976FC}" dt="2020-06-12T04:59:32.859" v="3324" actId="14100"/>
          <ac:spMkLst>
            <pc:docMk/>
            <pc:sldMk cId="1077010432" sldId="284"/>
            <ac:spMk id="46" creationId="{0091CAF8-4E66-4E65-A143-AFAB1C8AC364}"/>
          </ac:spMkLst>
        </pc:spChg>
        <pc:spChg chg="mod">
          <ac:chgData name="Saim Mehmood" userId="dddc7e8a578a7a00" providerId="LiveId" clId="{3936EB90-CF9B-4A1D-A6FD-96EE1D3976FC}" dt="2020-06-12T04:59:32.859" v="3324" actId="14100"/>
          <ac:spMkLst>
            <pc:docMk/>
            <pc:sldMk cId="1077010432" sldId="284"/>
            <ac:spMk id="47" creationId="{ABD85F18-C603-41AB-91E7-A1ABD7F1A6EB}"/>
          </ac:spMkLst>
        </pc:spChg>
        <pc:spChg chg="mod">
          <ac:chgData name="Saim Mehmood" userId="dddc7e8a578a7a00" providerId="LiveId" clId="{3936EB90-CF9B-4A1D-A6FD-96EE1D3976FC}" dt="2020-06-12T04:59:32.859" v="3324" actId="14100"/>
          <ac:spMkLst>
            <pc:docMk/>
            <pc:sldMk cId="1077010432" sldId="284"/>
            <ac:spMk id="48" creationId="{07E1B91A-0254-40FE-AC79-F925A6A18B96}"/>
          </ac:spMkLst>
        </pc:spChg>
        <pc:spChg chg="mod">
          <ac:chgData name="Saim Mehmood" userId="dddc7e8a578a7a00" providerId="LiveId" clId="{3936EB90-CF9B-4A1D-A6FD-96EE1D3976FC}" dt="2020-06-12T04:59:32.859" v="3324" actId="14100"/>
          <ac:spMkLst>
            <pc:docMk/>
            <pc:sldMk cId="1077010432" sldId="284"/>
            <ac:spMk id="49" creationId="{30BC20A1-4689-419E-9BDA-60680BDC929C}"/>
          </ac:spMkLst>
        </pc:spChg>
        <pc:spChg chg="mod">
          <ac:chgData name="Saim Mehmood" userId="dddc7e8a578a7a00" providerId="LiveId" clId="{3936EB90-CF9B-4A1D-A6FD-96EE1D3976FC}" dt="2020-06-12T04:59:32.859" v="3324" actId="14100"/>
          <ac:spMkLst>
            <pc:docMk/>
            <pc:sldMk cId="1077010432" sldId="284"/>
            <ac:spMk id="50" creationId="{C024FBA2-8C85-439F-8E31-BD1EA42AE50D}"/>
          </ac:spMkLst>
        </pc:spChg>
        <pc:spChg chg="mod">
          <ac:chgData name="Saim Mehmood" userId="dddc7e8a578a7a00" providerId="LiveId" clId="{3936EB90-CF9B-4A1D-A6FD-96EE1D3976FC}" dt="2020-06-12T04:59:32.859" v="3324" actId="14100"/>
          <ac:spMkLst>
            <pc:docMk/>
            <pc:sldMk cId="1077010432" sldId="284"/>
            <ac:spMk id="51" creationId="{C33041D8-295F-49E7-93A6-A658458AADD4}"/>
          </ac:spMkLst>
        </pc:spChg>
        <pc:spChg chg="mod">
          <ac:chgData name="Saim Mehmood" userId="dddc7e8a578a7a00" providerId="LiveId" clId="{3936EB90-CF9B-4A1D-A6FD-96EE1D3976FC}" dt="2020-06-12T04:59:32.859" v="3324" actId="14100"/>
          <ac:spMkLst>
            <pc:docMk/>
            <pc:sldMk cId="1077010432" sldId="284"/>
            <ac:spMk id="52" creationId="{73DEAB5E-1772-4101-BAEF-979EFD12303A}"/>
          </ac:spMkLst>
        </pc:spChg>
        <pc:spChg chg="mod">
          <ac:chgData name="Saim Mehmood" userId="dddc7e8a578a7a00" providerId="LiveId" clId="{3936EB90-CF9B-4A1D-A6FD-96EE1D3976FC}" dt="2020-06-12T04:59:32.859" v="3324" actId="14100"/>
          <ac:spMkLst>
            <pc:docMk/>
            <pc:sldMk cId="1077010432" sldId="284"/>
            <ac:spMk id="53" creationId="{FA9CFD97-73E9-4207-8CD5-0E31E1E2D496}"/>
          </ac:spMkLst>
        </pc:spChg>
        <pc:spChg chg="add del mod">
          <ac:chgData name="Saim Mehmood" userId="dddc7e8a578a7a00" providerId="LiveId" clId="{3936EB90-CF9B-4A1D-A6FD-96EE1D3976FC}" dt="2020-06-12T05:00:10.246" v="3329" actId="478"/>
          <ac:spMkLst>
            <pc:docMk/>
            <pc:sldMk cId="1077010432" sldId="284"/>
            <ac:spMk id="54" creationId="{189C1E72-A349-46F4-B5A5-A1249244514A}"/>
          </ac:spMkLst>
        </pc:spChg>
        <pc:spChg chg="add del mod">
          <ac:chgData name="Saim Mehmood" userId="dddc7e8a578a7a00" providerId="LiveId" clId="{3936EB90-CF9B-4A1D-A6FD-96EE1D3976FC}" dt="2020-06-12T05:00:13.631" v="3330" actId="478"/>
          <ac:spMkLst>
            <pc:docMk/>
            <pc:sldMk cId="1077010432" sldId="284"/>
            <ac:spMk id="55" creationId="{40F4316C-7893-400C-8CFF-9FB89F916F19}"/>
          </ac:spMkLst>
        </pc:spChg>
        <pc:spChg chg="mod">
          <ac:chgData name="Saim Mehmood" userId="dddc7e8a578a7a00" providerId="LiveId" clId="{3936EB90-CF9B-4A1D-A6FD-96EE1D3976FC}" dt="2020-06-12T04:59:45.724" v="3325" actId="255"/>
          <ac:spMkLst>
            <pc:docMk/>
            <pc:sldMk cId="1077010432" sldId="284"/>
            <ac:spMk id="56" creationId="{567474B6-8C1A-46A4-867D-A2B7EC49B093}"/>
          </ac:spMkLst>
        </pc:spChg>
        <pc:spChg chg="mod">
          <ac:chgData name="Saim Mehmood" userId="dddc7e8a578a7a00" providerId="LiveId" clId="{3936EB90-CF9B-4A1D-A6FD-96EE1D3976FC}" dt="2020-06-12T05:00:25.413" v="3332" actId="1076"/>
          <ac:spMkLst>
            <pc:docMk/>
            <pc:sldMk cId="1077010432" sldId="284"/>
            <ac:spMk id="57" creationId="{F6C891EB-EBB2-431C-9C5E-0BC8F08C33D3}"/>
          </ac:spMkLst>
        </pc:spChg>
        <pc:spChg chg="mod">
          <ac:chgData name="Saim Mehmood" userId="dddc7e8a578a7a00" providerId="LiveId" clId="{3936EB90-CF9B-4A1D-A6FD-96EE1D3976FC}" dt="2020-06-12T04:59:55.822" v="3327" actId="1076"/>
          <ac:spMkLst>
            <pc:docMk/>
            <pc:sldMk cId="1077010432" sldId="284"/>
            <ac:spMk id="58" creationId="{2EC65DBF-7B85-4600-8CBF-C9C3E9679AE4}"/>
          </ac:spMkLst>
        </pc:spChg>
        <pc:spChg chg="add mod">
          <ac:chgData name="Saim Mehmood" userId="dddc7e8a578a7a00" providerId="LiveId" clId="{3936EB90-CF9B-4A1D-A6FD-96EE1D3976FC}" dt="2020-06-12T05:01:03.230" v="3336" actId="1076"/>
          <ac:spMkLst>
            <pc:docMk/>
            <pc:sldMk cId="1077010432" sldId="284"/>
            <ac:spMk id="59" creationId="{657D4797-A835-4333-80BB-AB0AF7441A14}"/>
          </ac:spMkLst>
        </pc:spChg>
        <pc:spChg chg="add mod">
          <ac:chgData name="Saim Mehmood" userId="dddc7e8a578a7a00" providerId="LiveId" clId="{3936EB90-CF9B-4A1D-A6FD-96EE1D3976FC}" dt="2020-06-12T05:01:22.766" v="3340" actId="1076"/>
          <ac:spMkLst>
            <pc:docMk/>
            <pc:sldMk cId="1077010432" sldId="284"/>
            <ac:spMk id="60" creationId="{FB5555A2-F2AD-4AEB-B02D-27FF3CFE4332}"/>
          </ac:spMkLst>
        </pc:spChg>
        <pc:spChg chg="add mod">
          <ac:chgData name="Saim Mehmood" userId="dddc7e8a578a7a00" providerId="LiveId" clId="{3936EB90-CF9B-4A1D-A6FD-96EE1D3976FC}" dt="2020-06-12T06:04:10.280" v="3405" actId="1076"/>
          <ac:spMkLst>
            <pc:docMk/>
            <pc:sldMk cId="1077010432" sldId="284"/>
            <ac:spMk id="61" creationId="{7945018A-48AA-4EAB-A2DC-AA7A3A4491F3}"/>
          </ac:spMkLst>
        </pc:spChg>
        <pc:spChg chg="add mod">
          <ac:chgData name="Saim Mehmood" userId="dddc7e8a578a7a00" providerId="LiveId" clId="{3936EB90-CF9B-4A1D-A6FD-96EE1D3976FC}" dt="2020-06-12T06:04:10.280" v="3405" actId="1076"/>
          <ac:spMkLst>
            <pc:docMk/>
            <pc:sldMk cId="1077010432" sldId="284"/>
            <ac:spMk id="62" creationId="{93B74BF2-655D-42AA-BA7F-8321A31DF27F}"/>
          </ac:spMkLst>
        </pc:spChg>
        <pc:spChg chg="add mod">
          <ac:chgData name="Saim Mehmood" userId="dddc7e8a578a7a00" providerId="LiveId" clId="{3936EB90-CF9B-4A1D-A6FD-96EE1D3976FC}" dt="2020-06-12T06:04:10.280" v="3405" actId="1076"/>
          <ac:spMkLst>
            <pc:docMk/>
            <pc:sldMk cId="1077010432" sldId="284"/>
            <ac:spMk id="63" creationId="{135A6D3C-B57D-41B3-B91D-69D6F9998F8A}"/>
          </ac:spMkLst>
        </pc:spChg>
        <pc:spChg chg="add mod">
          <ac:chgData name="Saim Mehmood" userId="dddc7e8a578a7a00" providerId="LiveId" clId="{3936EB90-CF9B-4A1D-A6FD-96EE1D3976FC}" dt="2020-06-12T06:04:10.280" v="3405" actId="1076"/>
          <ac:spMkLst>
            <pc:docMk/>
            <pc:sldMk cId="1077010432" sldId="284"/>
            <ac:spMk id="64" creationId="{02620BED-C58E-44E3-A78D-87C3207C23F7}"/>
          </ac:spMkLst>
        </pc:spChg>
        <pc:spChg chg="add mod">
          <ac:chgData name="Saim Mehmood" userId="dddc7e8a578a7a00" providerId="LiveId" clId="{3936EB90-CF9B-4A1D-A6FD-96EE1D3976FC}" dt="2020-06-12T06:04:10.280" v="3405" actId="1076"/>
          <ac:spMkLst>
            <pc:docMk/>
            <pc:sldMk cId="1077010432" sldId="284"/>
            <ac:spMk id="65" creationId="{EC62AA02-A195-4FEC-9D17-1F10B24765E0}"/>
          </ac:spMkLst>
        </pc:spChg>
        <pc:spChg chg="add mod">
          <ac:chgData name="Saim Mehmood" userId="dddc7e8a578a7a00" providerId="LiveId" clId="{3936EB90-CF9B-4A1D-A6FD-96EE1D3976FC}" dt="2020-06-12T06:04:10.280" v="3405" actId="1076"/>
          <ac:spMkLst>
            <pc:docMk/>
            <pc:sldMk cId="1077010432" sldId="284"/>
            <ac:spMk id="66" creationId="{4B78D57D-1AD6-4BBC-AA47-95117CDBD1E0}"/>
          </ac:spMkLst>
        </pc:spChg>
        <pc:spChg chg="add mod">
          <ac:chgData name="Saim Mehmood" userId="dddc7e8a578a7a00" providerId="LiveId" clId="{3936EB90-CF9B-4A1D-A6FD-96EE1D3976FC}" dt="2020-06-12T06:04:10.280" v="3405" actId="1076"/>
          <ac:spMkLst>
            <pc:docMk/>
            <pc:sldMk cId="1077010432" sldId="284"/>
            <ac:spMk id="67" creationId="{13BD8100-9248-4058-B8F1-1DF5F8FCA6DA}"/>
          </ac:spMkLst>
        </pc:spChg>
        <pc:spChg chg="add mod">
          <ac:chgData name="Saim Mehmood" userId="dddc7e8a578a7a00" providerId="LiveId" clId="{3936EB90-CF9B-4A1D-A6FD-96EE1D3976FC}" dt="2020-06-12T06:04:10.280" v="3405" actId="1076"/>
          <ac:spMkLst>
            <pc:docMk/>
            <pc:sldMk cId="1077010432" sldId="284"/>
            <ac:spMk id="68" creationId="{5EAF38F6-D6CB-4524-9762-680673BDC360}"/>
          </ac:spMkLst>
        </pc:spChg>
        <pc:spChg chg="add mod">
          <ac:chgData name="Saim Mehmood" userId="dddc7e8a578a7a00" providerId="LiveId" clId="{3936EB90-CF9B-4A1D-A6FD-96EE1D3976FC}" dt="2020-06-12T06:04:10.280" v="3405" actId="1076"/>
          <ac:spMkLst>
            <pc:docMk/>
            <pc:sldMk cId="1077010432" sldId="284"/>
            <ac:spMk id="69" creationId="{45F57A47-2C04-4B1E-BD2E-035CA4BC0C88}"/>
          </ac:spMkLst>
        </pc:spChg>
        <pc:spChg chg="add mod">
          <ac:chgData name="Saim Mehmood" userId="dddc7e8a578a7a00" providerId="LiveId" clId="{3936EB90-CF9B-4A1D-A6FD-96EE1D3976FC}" dt="2020-06-12T06:04:10.280" v="3405" actId="1076"/>
          <ac:spMkLst>
            <pc:docMk/>
            <pc:sldMk cId="1077010432" sldId="284"/>
            <ac:spMk id="70" creationId="{6E5F6E9F-A727-4ACA-9FF7-02349C5380B2}"/>
          </ac:spMkLst>
        </pc:spChg>
        <pc:spChg chg="add mod">
          <ac:chgData name="Saim Mehmood" userId="dddc7e8a578a7a00" providerId="LiveId" clId="{3936EB90-CF9B-4A1D-A6FD-96EE1D3976FC}" dt="2020-06-12T06:04:10.280" v="3405" actId="1076"/>
          <ac:spMkLst>
            <pc:docMk/>
            <pc:sldMk cId="1077010432" sldId="284"/>
            <ac:spMk id="71" creationId="{693626AB-ED93-4508-AE8D-AA0753BDEF80}"/>
          </ac:spMkLst>
        </pc:spChg>
        <pc:spChg chg="add mod">
          <ac:chgData name="Saim Mehmood" userId="dddc7e8a578a7a00" providerId="LiveId" clId="{3936EB90-CF9B-4A1D-A6FD-96EE1D3976FC}" dt="2020-06-12T06:04:10.280" v="3405" actId="1076"/>
          <ac:spMkLst>
            <pc:docMk/>
            <pc:sldMk cId="1077010432" sldId="284"/>
            <ac:spMk id="72" creationId="{6CB7787E-1A61-470B-B9E6-FAE17FC569F7}"/>
          </ac:spMkLst>
        </pc:spChg>
        <pc:picChg chg="mod">
          <ac:chgData name="Saim Mehmood" userId="dddc7e8a578a7a00" providerId="LiveId" clId="{3936EB90-CF9B-4A1D-A6FD-96EE1D3976FC}" dt="2020-06-12T05:01:08.085" v="3337" actId="1076"/>
          <ac:picMkLst>
            <pc:docMk/>
            <pc:sldMk cId="1077010432" sldId="284"/>
            <ac:picMk id="21" creationId="{9E5733D0-41BC-4F7A-8ABD-C601B1C49D3B}"/>
          </ac:picMkLst>
        </pc:picChg>
      </pc:sldChg>
      <pc:sldChg chg="modSp modNotesTx">
        <pc:chgData name="Saim Mehmood" userId="dddc7e8a578a7a00" providerId="LiveId" clId="{3936EB90-CF9B-4A1D-A6FD-96EE1D3976FC}" dt="2020-04-03T18:52:54.681" v="2687" actId="20577"/>
        <pc:sldMkLst>
          <pc:docMk/>
          <pc:sldMk cId="3246418360" sldId="285"/>
        </pc:sldMkLst>
        <pc:spChg chg="mod">
          <ac:chgData name="Saim Mehmood" userId="dddc7e8a578a7a00" providerId="LiveId" clId="{3936EB90-CF9B-4A1D-A6FD-96EE1D3976FC}" dt="2020-03-31T02:05:04.728" v="1244" actId="207"/>
          <ac:spMkLst>
            <pc:docMk/>
            <pc:sldMk cId="3246418360" sldId="285"/>
            <ac:spMk id="2" creationId="{81BDB04B-0EA1-4BD7-8F1A-242FC85C9CC2}"/>
          </ac:spMkLst>
        </pc:spChg>
      </pc:sldChg>
      <pc:sldChg chg="modNotesTx">
        <pc:chgData name="Saim Mehmood" userId="dddc7e8a578a7a00" providerId="LiveId" clId="{3936EB90-CF9B-4A1D-A6FD-96EE1D3976FC}" dt="2020-03-31T02:10:02.714" v="1301" actId="20577"/>
        <pc:sldMkLst>
          <pc:docMk/>
          <pc:sldMk cId="1652422025" sldId="286"/>
        </pc:sldMkLst>
      </pc:sldChg>
      <pc:sldChg chg="modSp">
        <pc:chgData name="Saim Mehmood" userId="dddc7e8a578a7a00" providerId="LiveId" clId="{3936EB90-CF9B-4A1D-A6FD-96EE1D3976FC}" dt="2020-03-31T02:19:51.095" v="1311" actId="1076"/>
        <pc:sldMkLst>
          <pc:docMk/>
          <pc:sldMk cId="3266998357" sldId="287"/>
        </pc:sldMkLst>
        <pc:spChg chg="mod">
          <ac:chgData name="Saim Mehmood" userId="dddc7e8a578a7a00" providerId="LiveId" clId="{3936EB90-CF9B-4A1D-A6FD-96EE1D3976FC}" dt="2020-03-31T02:19:51.095" v="1311" actId="1076"/>
          <ac:spMkLst>
            <pc:docMk/>
            <pc:sldMk cId="3266998357" sldId="287"/>
            <ac:spMk id="143" creationId="{1FE87A71-2F21-45B9-86B2-2E80D17A4781}"/>
          </ac:spMkLst>
        </pc:spChg>
        <pc:spChg chg="mod">
          <ac:chgData name="Saim Mehmood" userId="dddc7e8a578a7a00" providerId="LiveId" clId="{3936EB90-CF9B-4A1D-A6FD-96EE1D3976FC}" dt="2020-03-31T02:19:43.149" v="1310" actId="1076"/>
          <ac:spMkLst>
            <pc:docMk/>
            <pc:sldMk cId="3266998357" sldId="287"/>
            <ac:spMk id="148" creationId="{407EFE03-C612-4361-943C-DAE366BAEA09}"/>
          </ac:spMkLst>
        </pc:spChg>
      </pc:sldChg>
      <pc:sldChg chg="modSp modNotesTx">
        <pc:chgData name="Saim Mehmood" userId="dddc7e8a578a7a00" providerId="LiveId" clId="{3936EB90-CF9B-4A1D-A6FD-96EE1D3976FC}" dt="2020-04-03T20:30:59.457" v="2817" actId="5793"/>
        <pc:sldMkLst>
          <pc:docMk/>
          <pc:sldMk cId="392930070" sldId="289"/>
        </pc:sldMkLst>
        <pc:spChg chg="mod">
          <ac:chgData name="Saim Mehmood" userId="dddc7e8a578a7a00" providerId="LiveId" clId="{3936EB90-CF9B-4A1D-A6FD-96EE1D3976FC}" dt="2020-03-31T16:03:43.445" v="1972" actId="1076"/>
          <ac:spMkLst>
            <pc:docMk/>
            <pc:sldMk cId="392930070" sldId="289"/>
            <ac:spMk id="22" creationId="{A1549C82-1FC0-4BA8-9A8F-F3327924FE55}"/>
          </ac:spMkLst>
        </pc:spChg>
        <pc:spChg chg="mod">
          <ac:chgData name="Saim Mehmood" userId="dddc7e8a578a7a00" providerId="LiveId" clId="{3936EB90-CF9B-4A1D-A6FD-96EE1D3976FC}" dt="2020-03-31T16:03:43.445" v="1972" actId="1076"/>
          <ac:spMkLst>
            <pc:docMk/>
            <pc:sldMk cId="392930070" sldId="289"/>
            <ac:spMk id="23" creationId="{738E32D6-2BF1-4B5C-B0DA-F149018BA72A}"/>
          </ac:spMkLst>
        </pc:spChg>
        <pc:spChg chg="mod">
          <ac:chgData name="Saim Mehmood" userId="dddc7e8a578a7a00" providerId="LiveId" clId="{3936EB90-CF9B-4A1D-A6FD-96EE1D3976FC}" dt="2020-03-31T16:03:57.612" v="1973" actId="1076"/>
          <ac:spMkLst>
            <pc:docMk/>
            <pc:sldMk cId="392930070" sldId="289"/>
            <ac:spMk id="29" creationId="{03AFB47D-61F1-448A-936F-DA94A713D1B6}"/>
          </ac:spMkLst>
        </pc:spChg>
        <pc:spChg chg="mod">
          <ac:chgData name="Saim Mehmood" userId="dddc7e8a578a7a00" providerId="LiveId" clId="{3936EB90-CF9B-4A1D-A6FD-96EE1D3976FC}" dt="2020-03-31T16:03:43.445" v="1972" actId="1076"/>
          <ac:spMkLst>
            <pc:docMk/>
            <pc:sldMk cId="392930070" sldId="289"/>
            <ac:spMk id="36" creationId="{1DC16F11-97FC-4A05-8692-7407E7525C41}"/>
          </ac:spMkLst>
        </pc:spChg>
      </pc:sldChg>
      <pc:sldChg chg="addSp delSp modSp mod delAnim modAnim">
        <pc:chgData name="Saim Mehmood" userId="dddc7e8a578a7a00" providerId="LiveId" clId="{3936EB90-CF9B-4A1D-A6FD-96EE1D3976FC}" dt="2020-06-04T18:41:57.417" v="3187" actId="1076"/>
        <pc:sldMkLst>
          <pc:docMk/>
          <pc:sldMk cId="4114044729" sldId="290"/>
        </pc:sldMkLst>
        <pc:spChg chg="add mod">
          <ac:chgData name="Saim Mehmood" userId="dddc7e8a578a7a00" providerId="LiveId" clId="{3936EB90-CF9B-4A1D-A6FD-96EE1D3976FC}" dt="2020-03-31T15:25:35.971" v="1872" actId="1076"/>
          <ac:spMkLst>
            <pc:docMk/>
            <pc:sldMk cId="4114044729" sldId="290"/>
            <ac:spMk id="83" creationId="{3A069426-2FBB-4F61-A065-4C21B0666595}"/>
          </ac:spMkLst>
        </pc:spChg>
        <pc:spChg chg="add mod">
          <ac:chgData name="Saim Mehmood" userId="dddc7e8a578a7a00" providerId="LiveId" clId="{3936EB90-CF9B-4A1D-A6FD-96EE1D3976FC}" dt="2020-03-31T15:25:35.971" v="1872" actId="1076"/>
          <ac:spMkLst>
            <pc:docMk/>
            <pc:sldMk cId="4114044729" sldId="290"/>
            <ac:spMk id="84" creationId="{3AD0EF28-46B0-4D51-95BD-4C9EEDEB90E9}"/>
          </ac:spMkLst>
        </pc:spChg>
        <pc:spChg chg="add mod">
          <ac:chgData name="Saim Mehmood" userId="dddc7e8a578a7a00" providerId="LiveId" clId="{3936EB90-CF9B-4A1D-A6FD-96EE1D3976FC}" dt="2020-03-31T15:25:35.971" v="1872" actId="1076"/>
          <ac:spMkLst>
            <pc:docMk/>
            <pc:sldMk cId="4114044729" sldId="290"/>
            <ac:spMk id="85" creationId="{245A94D7-6860-4A1A-B55C-009C88759F78}"/>
          </ac:spMkLst>
        </pc:spChg>
        <pc:spChg chg="add mod">
          <ac:chgData name="Saim Mehmood" userId="dddc7e8a578a7a00" providerId="LiveId" clId="{3936EB90-CF9B-4A1D-A6FD-96EE1D3976FC}" dt="2020-03-31T15:25:35.971" v="1872" actId="1076"/>
          <ac:spMkLst>
            <pc:docMk/>
            <pc:sldMk cId="4114044729" sldId="290"/>
            <ac:spMk id="86" creationId="{86410800-64BD-404C-BB36-3FF6685B44B7}"/>
          </ac:spMkLst>
        </pc:spChg>
        <pc:spChg chg="add mod">
          <ac:chgData name="Saim Mehmood" userId="dddc7e8a578a7a00" providerId="LiveId" clId="{3936EB90-CF9B-4A1D-A6FD-96EE1D3976FC}" dt="2020-03-31T15:25:35.971" v="1872" actId="1076"/>
          <ac:spMkLst>
            <pc:docMk/>
            <pc:sldMk cId="4114044729" sldId="290"/>
            <ac:spMk id="91" creationId="{8328F6CC-5B2C-45FA-8F62-2250DD42D9A9}"/>
          </ac:spMkLst>
        </pc:spChg>
        <pc:spChg chg="add mod">
          <ac:chgData name="Saim Mehmood" userId="dddc7e8a578a7a00" providerId="LiveId" clId="{3936EB90-CF9B-4A1D-A6FD-96EE1D3976FC}" dt="2020-03-31T15:25:35.971" v="1872" actId="1076"/>
          <ac:spMkLst>
            <pc:docMk/>
            <pc:sldMk cId="4114044729" sldId="290"/>
            <ac:spMk id="95" creationId="{2AB5E181-A38E-4C09-8E78-2CBB057266B3}"/>
          </ac:spMkLst>
        </pc:spChg>
        <pc:spChg chg="add mod">
          <ac:chgData name="Saim Mehmood" userId="dddc7e8a578a7a00" providerId="LiveId" clId="{3936EB90-CF9B-4A1D-A6FD-96EE1D3976FC}" dt="2020-03-31T15:25:35.971" v="1872" actId="1076"/>
          <ac:spMkLst>
            <pc:docMk/>
            <pc:sldMk cId="4114044729" sldId="290"/>
            <ac:spMk id="107" creationId="{D41F9FAB-7B67-461A-83B4-C3001780E933}"/>
          </ac:spMkLst>
        </pc:spChg>
        <pc:spChg chg="add mod">
          <ac:chgData name="Saim Mehmood" userId="dddc7e8a578a7a00" providerId="LiveId" clId="{3936EB90-CF9B-4A1D-A6FD-96EE1D3976FC}" dt="2020-03-31T15:26:29.972" v="1876" actId="1076"/>
          <ac:spMkLst>
            <pc:docMk/>
            <pc:sldMk cId="4114044729" sldId="290"/>
            <ac:spMk id="108" creationId="{9D3CBBD2-A757-441E-AFD9-2DDA5618E5F7}"/>
          </ac:spMkLst>
        </pc:spChg>
        <pc:spChg chg="add mod">
          <ac:chgData name="Saim Mehmood" userId="dddc7e8a578a7a00" providerId="LiveId" clId="{3936EB90-CF9B-4A1D-A6FD-96EE1D3976FC}" dt="2020-03-31T15:26:29.972" v="1876" actId="1076"/>
          <ac:spMkLst>
            <pc:docMk/>
            <pc:sldMk cId="4114044729" sldId="290"/>
            <ac:spMk id="109" creationId="{57267F20-DF1E-4EF5-B1D6-1499667EB304}"/>
          </ac:spMkLst>
        </pc:spChg>
        <pc:spChg chg="add mod">
          <ac:chgData name="Saim Mehmood" userId="dddc7e8a578a7a00" providerId="LiveId" clId="{3936EB90-CF9B-4A1D-A6FD-96EE1D3976FC}" dt="2020-03-31T15:26:29.972" v="1876" actId="1076"/>
          <ac:spMkLst>
            <pc:docMk/>
            <pc:sldMk cId="4114044729" sldId="290"/>
            <ac:spMk id="110" creationId="{404FA0D6-2C6A-4C71-AE56-81664D7D428C}"/>
          </ac:spMkLst>
        </pc:spChg>
        <pc:spChg chg="add mod">
          <ac:chgData name="Saim Mehmood" userId="dddc7e8a578a7a00" providerId="LiveId" clId="{3936EB90-CF9B-4A1D-A6FD-96EE1D3976FC}" dt="2020-03-31T15:26:29.972" v="1876" actId="1076"/>
          <ac:spMkLst>
            <pc:docMk/>
            <pc:sldMk cId="4114044729" sldId="290"/>
            <ac:spMk id="111" creationId="{079135E9-FEBC-4257-8138-55BD44AC65BA}"/>
          </ac:spMkLst>
        </pc:spChg>
        <pc:spChg chg="add mod">
          <ac:chgData name="Saim Mehmood" userId="dddc7e8a578a7a00" providerId="LiveId" clId="{3936EB90-CF9B-4A1D-A6FD-96EE1D3976FC}" dt="2020-03-31T15:26:29.972" v="1876" actId="1076"/>
          <ac:spMkLst>
            <pc:docMk/>
            <pc:sldMk cId="4114044729" sldId="290"/>
            <ac:spMk id="112" creationId="{90C3D1EE-69DA-4345-A13F-28EA52CFB846}"/>
          </ac:spMkLst>
        </pc:spChg>
        <pc:spChg chg="add mod">
          <ac:chgData name="Saim Mehmood" userId="dddc7e8a578a7a00" providerId="LiveId" clId="{3936EB90-CF9B-4A1D-A6FD-96EE1D3976FC}" dt="2020-03-31T15:26:29.972" v="1876" actId="1076"/>
          <ac:spMkLst>
            <pc:docMk/>
            <pc:sldMk cId="4114044729" sldId="290"/>
            <ac:spMk id="113" creationId="{73B1D4E1-E83E-4446-B7C3-6A1E5F756F4F}"/>
          </ac:spMkLst>
        </pc:spChg>
        <pc:spChg chg="add mod">
          <ac:chgData name="Saim Mehmood" userId="dddc7e8a578a7a00" providerId="LiveId" clId="{3936EB90-CF9B-4A1D-A6FD-96EE1D3976FC}" dt="2020-03-31T15:26:29.972" v="1876" actId="1076"/>
          <ac:spMkLst>
            <pc:docMk/>
            <pc:sldMk cId="4114044729" sldId="290"/>
            <ac:spMk id="114" creationId="{95ECD474-D322-4763-BA8A-E8142D4CA41A}"/>
          </ac:spMkLst>
        </pc:spChg>
        <pc:spChg chg="add mod">
          <ac:chgData name="Saim Mehmood" userId="dddc7e8a578a7a00" providerId="LiveId" clId="{3936EB90-CF9B-4A1D-A6FD-96EE1D3976FC}" dt="2020-03-31T15:26:29.972" v="1876" actId="1076"/>
          <ac:spMkLst>
            <pc:docMk/>
            <pc:sldMk cId="4114044729" sldId="290"/>
            <ac:spMk id="115" creationId="{B4DB3359-CDA5-4CE2-9EEB-E3F35333AB81}"/>
          </ac:spMkLst>
        </pc:spChg>
        <pc:spChg chg="add mod">
          <ac:chgData name="Saim Mehmood" userId="dddc7e8a578a7a00" providerId="LiveId" clId="{3936EB90-CF9B-4A1D-A6FD-96EE1D3976FC}" dt="2020-03-31T15:25:35.971" v="1872" actId="1076"/>
          <ac:spMkLst>
            <pc:docMk/>
            <pc:sldMk cId="4114044729" sldId="290"/>
            <ac:spMk id="116" creationId="{8835C0CB-118D-4C3B-82CE-BB560693EBB6}"/>
          </ac:spMkLst>
        </pc:spChg>
        <pc:spChg chg="add mod">
          <ac:chgData name="Saim Mehmood" userId="dddc7e8a578a7a00" providerId="LiveId" clId="{3936EB90-CF9B-4A1D-A6FD-96EE1D3976FC}" dt="2020-03-31T15:25:45.167" v="1873" actId="571"/>
          <ac:spMkLst>
            <pc:docMk/>
            <pc:sldMk cId="4114044729" sldId="290"/>
            <ac:spMk id="117" creationId="{C5230711-CE45-41C0-854A-97BA13D63611}"/>
          </ac:spMkLst>
        </pc:spChg>
        <pc:spChg chg="add mod">
          <ac:chgData name="Saim Mehmood" userId="dddc7e8a578a7a00" providerId="LiveId" clId="{3936EB90-CF9B-4A1D-A6FD-96EE1D3976FC}" dt="2020-06-04T18:41:57.417" v="3187" actId="1076"/>
          <ac:spMkLst>
            <pc:docMk/>
            <pc:sldMk cId="4114044729" sldId="290"/>
            <ac:spMk id="118" creationId="{6728C2D5-C722-4C52-A6C8-59205AA52220}"/>
          </ac:spMkLst>
        </pc:spChg>
        <pc:spChg chg="add del mod">
          <ac:chgData name="Saim Mehmood" userId="dddc7e8a578a7a00" providerId="LiveId" clId="{3936EB90-CF9B-4A1D-A6FD-96EE1D3976FC}" dt="2020-03-31T15:26:36.663" v="1877" actId="478"/>
          <ac:spMkLst>
            <pc:docMk/>
            <pc:sldMk cId="4114044729" sldId="290"/>
            <ac:spMk id="118" creationId="{A4FEBCA7-4470-4B87-B93C-B14285B89A6C}"/>
          </ac:spMkLst>
        </pc:spChg>
        <pc:spChg chg="add mod">
          <ac:chgData name="Saim Mehmood" userId="dddc7e8a578a7a00" providerId="LiveId" clId="{3936EB90-CF9B-4A1D-A6FD-96EE1D3976FC}" dt="2020-03-31T15:26:49.813" v="1878" actId="571"/>
          <ac:spMkLst>
            <pc:docMk/>
            <pc:sldMk cId="4114044729" sldId="290"/>
            <ac:spMk id="119" creationId="{B8D770CB-EE00-4634-8DAC-03F64FD5AA96}"/>
          </ac:spMkLst>
        </pc:spChg>
        <pc:cxnChg chg="mod">
          <ac:chgData name="Saim Mehmood" userId="dddc7e8a578a7a00" providerId="LiveId" clId="{3936EB90-CF9B-4A1D-A6FD-96EE1D3976FC}" dt="2020-04-05T07:57:01.490" v="2881" actId="1582"/>
          <ac:cxnSpMkLst>
            <pc:docMk/>
            <pc:sldMk cId="4114044729" sldId="290"/>
            <ac:cxnSpMk id="5" creationId="{15EBCAF7-7A35-416D-85FE-E098F0B0B627}"/>
          </ac:cxnSpMkLst>
        </pc:cxnChg>
        <pc:cxnChg chg="mod">
          <ac:chgData name="Saim Mehmood" userId="dddc7e8a578a7a00" providerId="LiveId" clId="{3936EB90-CF9B-4A1D-A6FD-96EE1D3976FC}" dt="2020-04-05T07:53:50.243" v="2866" actId="1582"/>
          <ac:cxnSpMkLst>
            <pc:docMk/>
            <pc:sldMk cId="4114044729" sldId="290"/>
            <ac:cxnSpMk id="6" creationId="{FDF3F293-38E3-4E44-BD53-2A8110AB8508}"/>
          </ac:cxnSpMkLst>
        </pc:cxnChg>
        <pc:cxnChg chg="mod">
          <ac:chgData name="Saim Mehmood" userId="dddc7e8a578a7a00" providerId="LiveId" clId="{3936EB90-CF9B-4A1D-A6FD-96EE1D3976FC}" dt="2020-04-05T07:56:14.624" v="2876" actId="1582"/>
          <ac:cxnSpMkLst>
            <pc:docMk/>
            <pc:sldMk cId="4114044729" sldId="290"/>
            <ac:cxnSpMk id="7" creationId="{C559CBF6-34DF-41C2-B27D-4FF07EFDA0F1}"/>
          </ac:cxnSpMkLst>
        </pc:cxnChg>
        <pc:cxnChg chg="mod">
          <ac:chgData name="Saim Mehmood" userId="dddc7e8a578a7a00" providerId="LiveId" clId="{3936EB90-CF9B-4A1D-A6FD-96EE1D3976FC}" dt="2020-04-05T07:56:45.257" v="2878" actId="1582"/>
          <ac:cxnSpMkLst>
            <pc:docMk/>
            <pc:sldMk cId="4114044729" sldId="290"/>
            <ac:cxnSpMk id="98" creationId="{9FDEB630-BA4B-447C-955F-D6932879D69C}"/>
          </ac:cxnSpMkLst>
        </pc:cxnChg>
        <pc:cxnChg chg="mod">
          <ac:chgData name="Saim Mehmood" userId="dddc7e8a578a7a00" providerId="LiveId" clId="{3936EB90-CF9B-4A1D-A6FD-96EE1D3976FC}" dt="2020-04-05T07:55:33.908" v="2873" actId="1076"/>
          <ac:cxnSpMkLst>
            <pc:docMk/>
            <pc:sldMk cId="4114044729" sldId="290"/>
            <ac:cxnSpMk id="101" creationId="{6A713E88-12CB-409B-BFA7-6BA2E3E02DFD}"/>
          </ac:cxnSpMkLst>
        </pc:cxnChg>
      </pc:sldChg>
      <pc:sldChg chg="modSp mod modNotesTx">
        <pc:chgData name="Saim Mehmood" userId="dddc7e8a578a7a00" providerId="LiveId" clId="{3936EB90-CF9B-4A1D-A6FD-96EE1D3976FC}" dt="2020-06-04T18:43:54.408" v="3188" actId="1076"/>
        <pc:sldMkLst>
          <pc:docMk/>
          <pc:sldMk cId="234294578" sldId="291"/>
        </pc:sldMkLst>
        <pc:spChg chg="mod">
          <ac:chgData name="Saim Mehmood" userId="dddc7e8a578a7a00" providerId="LiveId" clId="{3936EB90-CF9B-4A1D-A6FD-96EE1D3976FC}" dt="2020-04-03T18:55:15.877" v="2720" actId="207"/>
          <ac:spMkLst>
            <pc:docMk/>
            <pc:sldMk cId="234294578" sldId="291"/>
            <ac:spMk id="2" creationId="{C1E2D00E-4E03-48BD-8C49-9EEE5109BC03}"/>
          </ac:spMkLst>
        </pc:spChg>
        <pc:spChg chg="mod">
          <ac:chgData name="Saim Mehmood" userId="dddc7e8a578a7a00" providerId="LiveId" clId="{3936EB90-CF9B-4A1D-A6FD-96EE1D3976FC}" dt="2020-06-04T18:43:54.408" v="3188" actId="1076"/>
          <ac:spMkLst>
            <pc:docMk/>
            <pc:sldMk cId="234294578" sldId="291"/>
            <ac:spMk id="159" creationId="{A5D6C26D-6C8A-4C81-A2BE-BC27CA75A888}"/>
          </ac:spMkLst>
        </pc:spChg>
      </pc:sldChg>
      <pc:sldChg chg="del">
        <pc:chgData name="Saim Mehmood" userId="dddc7e8a578a7a00" providerId="LiveId" clId="{3936EB90-CF9B-4A1D-A6FD-96EE1D3976FC}" dt="2020-03-30T01:52:02.019" v="122" actId="2696"/>
        <pc:sldMkLst>
          <pc:docMk/>
          <pc:sldMk cId="1312938409" sldId="292"/>
        </pc:sldMkLst>
      </pc:sldChg>
      <pc:sldChg chg="modNotesTx">
        <pc:chgData name="Saim Mehmood" userId="dddc7e8a578a7a00" providerId="LiveId" clId="{3936EB90-CF9B-4A1D-A6FD-96EE1D3976FC}" dt="2020-03-30T03:40:37.684" v="126" actId="20577"/>
        <pc:sldMkLst>
          <pc:docMk/>
          <pc:sldMk cId="1305400969" sldId="293"/>
        </pc:sldMkLst>
      </pc:sldChg>
      <pc:sldChg chg="addSp modSp modAnim">
        <pc:chgData name="Saim Mehmood" userId="dddc7e8a578a7a00" providerId="LiveId" clId="{3936EB90-CF9B-4A1D-A6FD-96EE1D3976FC}" dt="2020-03-30T03:43:31.519" v="367"/>
        <pc:sldMkLst>
          <pc:docMk/>
          <pc:sldMk cId="2033619929" sldId="294"/>
        </pc:sldMkLst>
        <pc:spChg chg="add mod">
          <ac:chgData name="Saim Mehmood" userId="dddc7e8a578a7a00" providerId="LiveId" clId="{3936EB90-CF9B-4A1D-A6FD-96EE1D3976FC}" dt="2020-03-30T03:43:25.289" v="365" actId="1076"/>
          <ac:spMkLst>
            <pc:docMk/>
            <pc:sldMk cId="2033619929" sldId="294"/>
            <ac:spMk id="10" creationId="{E03F42A0-1DE9-4D4D-A244-7CA455073A94}"/>
          </ac:spMkLst>
        </pc:spChg>
        <pc:picChg chg="mod">
          <ac:chgData name="Saim Mehmood" userId="dddc7e8a578a7a00" providerId="LiveId" clId="{3936EB90-CF9B-4A1D-A6FD-96EE1D3976FC}" dt="2020-03-30T03:43:14.015" v="348" actId="1037"/>
          <ac:picMkLst>
            <pc:docMk/>
            <pc:sldMk cId="2033619929" sldId="294"/>
            <ac:picMk id="5" creationId="{BFD49CD9-D876-41AD-ABF0-AD955BC5BE3E}"/>
          </ac:picMkLst>
        </pc:picChg>
        <pc:picChg chg="mod">
          <ac:chgData name="Saim Mehmood" userId="dddc7e8a578a7a00" providerId="LiveId" clId="{3936EB90-CF9B-4A1D-A6FD-96EE1D3976FC}" dt="2020-03-30T03:43:18.569" v="363" actId="1037"/>
          <ac:picMkLst>
            <pc:docMk/>
            <pc:sldMk cId="2033619929" sldId="294"/>
            <ac:picMk id="9" creationId="{90EF6F6A-B4A6-4166-9724-6172AF0BB1F1}"/>
          </ac:picMkLst>
        </pc:picChg>
      </pc:sldChg>
      <pc:sldChg chg="del">
        <pc:chgData name="Saim Mehmood" userId="dddc7e8a578a7a00" providerId="LiveId" clId="{3936EB90-CF9B-4A1D-A6FD-96EE1D3976FC}" dt="2020-03-30T03:48:07.939" v="382" actId="2696"/>
        <pc:sldMkLst>
          <pc:docMk/>
          <pc:sldMk cId="1113093102" sldId="295"/>
        </pc:sldMkLst>
      </pc:sldChg>
      <pc:sldChg chg="addSp delSp modSp delAnim modAnim modNotesTx">
        <pc:chgData name="Saim Mehmood" userId="dddc7e8a578a7a00" providerId="LiveId" clId="{3936EB90-CF9B-4A1D-A6FD-96EE1D3976FC}" dt="2020-03-31T15:06:56.021" v="1640" actId="20577"/>
        <pc:sldMkLst>
          <pc:docMk/>
          <pc:sldMk cId="3003796624" sldId="297"/>
        </pc:sldMkLst>
        <pc:spChg chg="mod">
          <ac:chgData name="Saim Mehmood" userId="dddc7e8a578a7a00" providerId="LiveId" clId="{3936EB90-CF9B-4A1D-A6FD-96EE1D3976FC}" dt="2020-03-31T03:44:57.359" v="1416" actId="20577"/>
          <ac:spMkLst>
            <pc:docMk/>
            <pc:sldMk cId="3003796624" sldId="297"/>
            <ac:spMk id="4" creationId="{B89AEA2D-0BCD-4A08-9C39-19D9C4B3D114}"/>
          </ac:spMkLst>
        </pc:spChg>
        <pc:spChg chg="mod">
          <ac:chgData name="Saim Mehmood" userId="dddc7e8a578a7a00" providerId="LiveId" clId="{3936EB90-CF9B-4A1D-A6FD-96EE1D3976FC}" dt="2020-03-31T03:43:09.369" v="1398" actId="20577"/>
          <ac:spMkLst>
            <pc:docMk/>
            <pc:sldMk cId="3003796624" sldId="297"/>
            <ac:spMk id="5" creationId="{64931A1A-B932-43E1-AC3F-4FD50CC307CD}"/>
          </ac:spMkLst>
        </pc:spChg>
        <pc:spChg chg="mod">
          <ac:chgData name="Saim Mehmood" userId="dddc7e8a578a7a00" providerId="LiveId" clId="{3936EB90-CF9B-4A1D-A6FD-96EE1D3976FC}" dt="2020-03-30T04:13:08.070" v="428" actId="1076"/>
          <ac:spMkLst>
            <pc:docMk/>
            <pc:sldMk cId="3003796624" sldId="297"/>
            <ac:spMk id="6" creationId="{C978A713-CE30-4C35-B7C2-800052B3AC75}"/>
          </ac:spMkLst>
        </pc:spChg>
        <pc:spChg chg="mod">
          <ac:chgData name="Saim Mehmood" userId="dddc7e8a578a7a00" providerId="LiveId" clId="{3936EB90-CF9B-4A1D-A6FD-96EE1D3976FC}" dt="2020-03-30T04:13:08.070" v="428" actId="1076"/>
          <ac:spMkLst>
            <pc:docMk/>
            <pc:sldMk cId="3003796624" sldId="297"/>
            <ac:spMk id="7" creationId="{620998B5-94C8-4797-BB5F-0C9AA8D23B60}"/>
          </ac:spMkLst>
        </pc:spChg>
        <pc:spChg chg="add mod">
          <ac:chgData name="Saim Mehmood" userId="dddc7e8a578a7a00" providerId="LiveId" clId="{3936EB90-CF9B-4A1D-A6FD-96EE1D3976FC}" dt="2020-03-30T04:13:27.978" v="431" actId="14100"/>
          <ac:spMkLst>
            <pc:docMk/>
            <pc:sldMk cId="3003796624" sldId="297"/>
            <ac:spMk id="11" creationId="{555AFBD9-E942-4F4D-BEAC-E8D1408812B9}"/>
          </ac:spMkLst>
        </pc:spChg>
        <pc:spChg chg="add del mod">
          <ac:chgData name="Saim Mehmood" userId="dddc7e8a578a7a00" providerId="LiveId" clId="{3936EB90-CF9B-4A1D-A6FD-96EE1D3976FC}" dt="2020-03-31T04:17:15.525" v="1431" actId="478"/>
          <ac:spMkLst>
            <pc:docMk/>
            <pc:sldMk cId="3003796624" sldId="297"/>
            <ac:spMk id="12" creationId="{5B20415D-9624-4C93-8990-06B131518275}"/>
          </ac:spMkLst>
        </pc:spChg>
        <pc:spChg chg="add mod">
          <ac:chgData name="Saim Mehmood" userId="dddc7e8a578a7a00" providerId="LiveId" clId="{3936EB90-CF9B-4A1D-A6FD-96EE1D3976FC}" dt="2020-03-30T04:13:27.978" v="431" actId="14100"/>
          <ac:spMkLst>
            <pc:docMk/>
            <pc:sldMk cId="3003796624" sldId="297"/>
            <ac:spMk id="13" creationId="{B2975FF1-56B5-478C-A1B2-A7475F1C3FE1}"/>
          </ac:spMkLst>
        </pc:spChg>
        <pc:spChg chg="add mod">
          <ac:chgData name="Saim Mehmood" userId="dddc7e8a578a7a00" providerId="LiveId" clId="{3936EB90-CF9B-4A1D-A6FD-96EE1D3976FC}" dt="2020-03-30T07:07:20.992" v="1088" actId="14100"/>
          <ac:spMkLst>
            <pc:docMk/>
            <pc:sldMk cId="3003796624" sldId="297"/>
            <ac:spMk id="14" creationId="{F8B95986-715D-4AD1-90E2-95E6513CD1E8}"/>
          </ac:spMkLst>
        </pc:spChg>
        <pc:spChg chg="add del mod">
          <ac:chgData name="Saim Mehmood" userId="dddc7e8a578a7a00" providerId="LiveId" clId="{3936EB90-CF9B-4A1D-A6FD-96EE1D3976FC}" dt="2020-03-31T04:17:19.378" v="1432" actId="478"/>
          <ac:spMkLst>
            <pc:docMk/>
            <pc:sldMk cId="3003796624" sldId="297"/>
            <ac:spMk id="15" creationId="{1455DDD8-F834-4B1F-BD1A-D6509B45C769}"/>
          </ac:spMkLst>
        </pc:spChg>
        <pc:picChg chg="mod">
          <ac:chgData name="Saim Mehmood" userId="dddc7e8a578a7a00" providerId="LiveId" clId="{3936EB90-CF9B-4A1D-A6FD-96EE1D3976FC}" dt="2020-03-30T04:13:08.070" v="428" actId="1076"/>
          <ac:picMkLst>
            <pc:docMk/>
            <pc:sldMk cId="3003796624" sldId="297"/>
            <ac:picMk id="8" creationId="{BFAB9B11-1950-4C17-A11F-3DF395F2819D}"/>
          </ac:picMkLst>
        </pc:picChg>
        <pc:picChg chg="mod">
          <ac:chgData name="Saim Mehmood" userId="dddc7e8a578a7a00" providerId="LiveId" clId="{3936EB90-CF9B-4A1D-A6FD-96EE1D3976FC}" dt="2020-03-30T04:13:08.070" v="428" actId="1076"/>
          <ac:picMkLst>
            <pc:docMk/>
            <pc:sldMk cId="3003796624" sldId="297"/>
            <ac:picMk id="9" creationId="{8DE83685-E2B7-4FAC-AF5E-3BC41C5F12A1}"/>
          </ac:picMkLst>
        </pc:picChg>
        <pc:picChg chg="add mod">
          <ac:chgData name="Saim Mehmood" userId="dddc7e8a578a7a00" providerId="LiveId" clId="{3936EB90-CF9B-4A1D-A6FD-96EE1D3976FC}" dt="2020-03-30T07:08:38.194" v="1097" actId="1076"/>
          <ac:picMkLst>
            <pc:docMk/>
            <pc:sldMk cId="3003796624" sldId="297"/>
            <ac:picMk id="10" creationId="{63102396-C291-4138-BABA-807947D8138A}"/>
          </ac:picMkLst>
        </pc:picChg>
      </pc:sldChg>
      <pc:sldChg chg="addSp modSp modAnim">
        <pc:chgData name="Saim Mehmood" userId="dddc7e8a578a7a00" providerId="LiveId" clId="{3936EB90-CF9B-4A1D-A6FD-96EE1D3976FC}" dt="2020-03-30T04:15:07.235" v="441"/>
        <pc:sldMkLst>
          <pc:docMk/>
          <pc:sldMk cId="1891617450" sldId="298"/>
        </pc:sldMkLst>
        <pc:spChg chg="mod">
          <ac:chgData name="Saim Mehmood" userId="dddc7e8a578a7a00" providerId="LiveId" clId="{3936EB90-CF9B-4A1D-A6FD-96EE1D3976FC}" dt="2020-03-30T04:14:32.540" v="435" actId="1076"/>
          <ac:spMkLst>
            <pc:docMk/>
            <pc:sldMk cId="1891617450" sldId="298"/>
            <ac:spMk id="6" creationId="{47E8EAC0-ED9D-462D-9EA2-7567C24B1244}"/>
          </ac:spMkLst>
        </pc:spChg>
        <pc:picChg chg="mod">
          <ac:chgData name="Saim Mehmood" userId="dddc7e8a578a7a00" providerId="LiveId" clId="{3936EB90-CF9B-4A1D-A6FD-96EE1D3976FC}" dt="2020-03-30T04:14:28.254" v="434" actId="14100"/>
          <ac:picMkLst>
            <pc:docMk/>
            <pc:sldMk cId="1891617450" sldId="298"/>
            <ac:picMk id="5" creationId="{026BEE5C-4949-47DB-8B2F-3074E6DAD415}"/>
          </ac:picMkLst>
        </pc:picChg>
        <pc:picChg chg="add mod">
          <ac:chgData name="Saim Mehmood" userId="dddc7e8a578a7a00" providerId="LiveId" clId="{3936EB90-CF9B-4A1D-A6FD-96EE1D3976FC}" dt="2020-03-30T04:14:43.225" v="437" actId="1076"/>
          <ac:picMkLst>
            <pc:docMk/>
            <pc:sldMk cId="1891617450" sldId="298"/>
            <ac:picMk id="7" creationId="{119EE8F6-2EF9-4302-B24E-C85AF1DAA7AC}"/>
          </ac:picMkLst>
        </pc:picChg>
        <pc:picChg chg="add mod">
          <ac:chgData name="Saim Mehmood" userId="dddc7e8a578a7a00" providerId="LiveId" clId="{3936EB90-CF9B-4A1D-A6FD-96EE1D3976FC}" dt="2020-03-30T04:14:43.225" v="437" actId="1076"/>
          <ac:picMkLst>
            <pc:docMk/>
            <pc:sldMk cId="1891617450" sldId="298"/>
            <ac:picMk id="8" creationId="{46E8A9EF-DAC2-45C1-B7E7-0F8EFEF5CB4F}"/>
          </ac:picMkLst>
        </pc:picChg>
      </pc:sldChg>
      <pc:sldChg chg="addSp delSp modSp delAnim modAnim">
        <pc:chgData name="Saim Mehmood" userId="dddc7e8a578a7a00" providerId="LiveId" clId="{3936EB90-CF9B-4A1D-A6FD-96EE1D3976FC}" dt="2020-03-31T03:48:12.872" v="1425" actId="14100"/>
        <pc:sldMkLst>
          <pc:docMk/>
          <pc:sldMk cId="2503909403" sldId="299"/>
        </pc:sldMkLst>
        <pc:spChg chg="mod">
          <ac:chgData name="Saim Mehmood" userId="dddc7e8a578a7a00" providerId="LiveId" clId="{3936EB90-CF9B-4A1D-A6FD-96EE1D3976FC}" dt="2020-03-31T03:48:12.872" v="1425" actId="14100"/>
          <ac:spMkLst>
            <pc:docMk/>
            <pc:sldMk cId="2503909403" sldId="299"/>
            <ac:spMk id="5" creationId="{9BDD3ABD-164F-48EA-99D2-B9838E62751D}"/>
          </ac:spMkLst>
        </pc:spChg>
        <pc:picChg chg="del">
          <ac:chgData name="Saim Mehmood" userId="dddc7e8a578a7a00" providerId="LiveId" clId="{3936EB90-CF9B-4A1D-A6FD-96EE1D3976FC}" dt="2020-03-31T03:47:30.275" v="1417" actId="478"/>
          <ac:picMkLst>
            <pc:docMk/>
            <pc:sldMk cId="2503909403" sldId="299"/>
            <ac:picMk id="6" creationId="{BA13B938-48E0-49B8-8760-BE38068DC22D}"/>
          </ac:picMkLst>
        </pc:picChg>
        <pc:picChg chg="add mod">
          <ac:chgData name="Saim Mehmood" userId="dddc7e8a578a7a00" providerId="LiveId" clId="{3936EB90-CF9B-4A1D-A6FD-96EE1D3976FC}" dt="2020-03-31T03:47:42.015" v="1420" actId="14100"/>
          <ac:picMkLst>
            <pc:docMk/>
            <pc:sldMk cId="2503909403" sldId="299"/>
            <ac:picMk id="8" creationId="{8177D1E0-08B1-4BDD-A9F2-C81C32BD4145}"/>
          </ac:picMkLst>
        </pc:picChg>
      </pc:sldChg>
      <pc:sldChg chg="modNotesTx">
        <pc:chgData name="Saim Mehmood" userId="dddc7e8a578a7a00" providerId="LiveId" clId="{3936EB90-CF9B-4A1D-A6FD-96EE1D3976FC}" dt="2020-03-30T04:18:08.582" v="442" actId="20577"/>
        <pc:sldMkLst>
          <pc:docMk/>
          <pc:sldMk cId="847544370" sldId="300"/>
        </pc:sldMkLst>
      </pc:sldChg>
      <pc:sldChg chg="modNotesTx">
        <pc:chgData name="Saim Mehmood" userId="dddc7e8a578a7a00" providerId="LiveId" clId="{3936EB90-CF9B-4A1D-A6FD-96EE1D3976FC}" dt="2020-03-31T15:13:13.190" v="1832" actId="20577"/>
        <pc:sldMkLst>
          <pc:docMk/>
          <pc:sldMk cId="3015568840" sldId="301"/>
        </pc:sldMkLst>
      </pc:sldChg>
      <pc:sldChg chg="modSp modAnim modNotesTx">
        <pc:chgData name="Saim Mehmood" userId="dddc7e8a578a7a00" providerId="LiveId" clId="{3936EB90-CF9B-4A1D-A6FD-96EE1D3976FC}" dt="2020-03-31T03:51:16.713" v="1430" actId="20577"/>
        <pc:sldMkLst>
          <pc:docMk/>
          <pc:sldMk cId="1614077710" sldId="302"/>
        </pc:sldMkLst>
        <pc:spChg chg="mod">
          <ac:chgData name="Saim Mehmood" userId="dddc7e8a578a7a00" providerId="LiveId" clId="{3936EB90-CF9B-4A1D-A6FD-96EE1D3976FC}" dt="2020-03-30T04:19:23.189" v="446" actId="1076"/>
          <ac:spMkLst>
            <pc:docMk/>
            <pc:sldMk cId="1614077710" sldId="302"/>
            <ac:spMk id="7" creationId="{9A597D4D-6385-4FA2-9F9C-FFB0E0676E26}"/>
          </ac:spMkLst>
        </pc:spChg>
        <pc:spChg chg="mod">
          <ac:chgData name="Saim Mehmood" userId="dddc7e8a578a7a00" providerId="LiveId" clId="{3936EB90-CF9B-4A1D-A6FD-96EE1D3976FC}" dt="2020-03-30T04:19:40.997" v="448" actId="1076"/>
          <ac:spMkLst>
            <pc:docMk/>
            <pc:sldMk cId="1614077710" sldId="302"/>
            <ac:spMk id="9" creationId="{E1FD2546-783A-42D7-A9BC-0B8910465158}"/>
          </ac:spMkLst>
        </pc:spChg>
        <pc:picChg chg="mod">
          <ac:chgData name="Saim Mehmood" userId="dddc7e8a578a7a00" providerId="LiveId" clId="{3936EB90-CF9B-4A1D-A6FD-96EE1D3976FC}" dt="2020-03-30T04:19:23.189" v="446" actId="1076"/>
          <ac:picMkLst>
            <pc:docMk/>
            <pc:sldMk cId="1614077710" sldId="302"/>
            <ac:picMk id="5" creationId="{453B5D5C-EF4A-4814-844E-485BE010CFB4}"/>
          </ac:picMkLst>
        </pc:picChg>
        <pc:picChg chg="mod">
          <ac:chgData name="Saim Mehmood" userId="dddc7e8a578a7a00" providerId="LiveId" clId="{3936EB90-CF9B-4A1D-A6FD-96EE1D3976FC}" dt="2020-03-30T04:19:34.230" v="447" actId="14100"/>
          <ac:picMkLst>
            <pc:docMk/>
            <pc:sldMk cId="1614077710" sldId="302"/>
            <ac:picMk id="8" creationId="{FCE45039-FE05-4451-84D5-401F5B7DF13D}"/>
          </ac:picMkLst>
        </pc:picChg>
      </pc:sldChg>
      <pc:sldChg chg="modSp mod modAnim modShow">
        <pc:chgData name="Saim Mehmood" userId="dddc7e8a578a7a00" providerId="LiveId" clId="{3936EB90-CF9B-4A1D-A6FD-96EE1D3976FC}" dt="2020-06-04T18:49:53.819" v="3212" actId="729"/>
        <pc:sldMkLst>
          <pc:docMk/>
          <pc:sldMk cId="3355090091" sldId="303"/>
        </pc:sldMkLst>
        <pc:spChg chg="mod">
          <ac:chgData name="Saim Mehmood" userId="dddc7e8a578a7a00" providerId="LiveId" clId="{3936EB90-CF9B-4A1D-A6FD-96EE1D3976FC}" dt="2020-03-30T04:31:01.229" v="502" actId="1076"/>
          <ac:spMkLst>
            <pc:docMk/>
            <pc:sldMk cId="3355090091" sldId="303"/>
            <ac:spMk id="7" creationId="{F8297CE3-D775-4AA4-BE5A-7CEB8C08E366}"/>
          </ac:spMkLst>
        </pc:spChg>
        <pc:spChg chg="mod">
          <ac:chgData name="Saim Mehmood" userId="dddc7e8a578a7a00" providerId="LiveId" clId="{3936EB90-CF9B-4A1D-A6FD-96EE1D3976FC}" dt="2020-03-30T04:30:11.625" v="457" actId="1076"/>
          <ac:spMkLst>
            <pc:docMk/>
            <pc:sldMk cId="3355090091" sldId="303"/>
            <ac:spMk id="9" creationId="{1DB44CCD-9D15-470D-902D-5506AC87BE1E}"/>
          </ac:spMkLst>
        </pc:spChg>
        <pc:picChg chg="mod">
          <ac:chgData name="Saim Mehmood" userId="dddc7e8a578a7a00" providerId="LiveId" clId="{3936EB90-CF9B-4A1D-A6FD-96EE1D3976FC}" dt="2020-03-30T04:31:07.343" v="503" actId="1076"/>
          <ac:picMkLst>
            <pc:docMk/>
            <pc:sldMk cId="3355090091" sldId="303"/>
            <ac:picMk id="4" creationId="{29F521EB-CF59-4C65-ACFE-CB0BCC14A5A6}"/>
          </ac:picMkLst>
        </pc:picChg>
        <pc:picChg chg="mod">
          <ac:chgData name="Saim Mehmood" userId="dddc7e8a578a7a00" providerId="LiveId" clId="{3936EB90-CF9B-4A1D-A6FD-96EE1D3976FC}" dt="2020-03-30T04:31:18.202" v="520" actId="1035"/>
          <ac:picMkLst>
            <pc:docMk/>
            <pc:sldMk cId="3355090091" sldId="303"/>
            <ac:picMk id="6" creationId="{4852C5FD-327B-43EB-92AA-F8F547AF2BF0}"/>
          </ac:picMkLst>
        </pc:picChg>
        <pc:picChg chg="mod">
          <ac:chgData name="Saim Mehmood" userId="dddc7e8a578a7a00" providerId="LiveId" clId="{3936EB90-CF9B-4A1D-A6FD-96EE1D3976FC}" dt="2020-03-30T04:31:01.229" v="502" actId="1076"/>
          <ac:picMkLst>
            <pc:docMk/>
            <pc:sldMk cId="3355090091" sldId="303"/>
            <ac:picMk id="8" creationId="{803AF5D5-E380-4466-9EDA-974A066A9FC6}"/>
          </ac:picMkLst>
        </pc:picChg>
      </pc:sldChg>
      <pc:sldChg chg="modNotesTx">
        <pc:chgData name="Saim Mehmood" userId="dddc7e8a578a7a00" providerId="LiveId" clId="{3936EB90-CF9B-4A1D-A6FD-96EE1D3976FC}" dt="2020-04-03T19:11:10.906" v="2783" actId="20577"/>
        <pc:sldMkLst>
          <pc:docMk/>
          <pc:sldMk cId="3624256342" sldId="305"/>
        </pc:sldMkLst>
      </pc:sldChg>
      <pc:sldChg chg="modSp">
        <pc:chgData name="Saim Mehmood" userId="dddc7e8a578a7a00" providerId="LiveId" clId="{3936EB90-CF9B-4A1D-A6FD-96EE1D3976FC}" dt="2020-03-30T06:35:03.790" v="1008" actId="20577"/>
        <pc:sldMkLst>
          <pc:docMk/>
          <pc:sldMk cId="1826435143" sldId="310"/>
        </pc:sldMkLst>
        <pc:spChg chg="mod">
          <ac:chgData name="Saim Mehmood" userId="dddc7e8a578a7a00" providerId="LiveId" clId="{3936EB90-CF9B-4A1D-A6FD-96EE1D3976FC}" dt="2020-03-30T06:32:01.251" v="979" actId="20577"/>
          <ac:spMkLst>
            <pc:docMk/>
            <pc:sldMk cId="1826435143" sldId="310"/>
            <ac:spMk id="2" creationId="{CCB0866E-A5F6-485C-8BEF-68FE84B017DB}"/>
          </ac:spMkLst>
        </pc:spChg>
        <pc:spChg chg="mod">
          <ac:chgData name="Saim Mehmood" userId="dddc7e8a578a7a00" providerId="LiveId" clId="{3936EB90-CF9B-4A1D-A6FD-96EE1D3976FC}" dt="2020-03-30T06:35:03.790" v="1008" actId="20577"/>
          <ac:spMkLst>
            <pc:docMk/>
            <pc:sldMk cId="1826435143" sldId="310"/>
            <ac:spMk id="4" creationId="{5C9044E7-3437-4098-8F5B-1534DAEB1D09}"/>
          </ac:spMkLst>
        </pc:spChg>
      </pc:sldChg>
      <pc:sldChg chg="modSp mod">
        <pc:chgData name="Saim Mehmood" userId="dddc7e8a578a7a00" providerId="LiveId" clId="{3936EB90-CF9B-4A1D-A6FD-96EE1D3976FC}" dt="2020-06-04T18:57:02.956" v="3227" actId="20577"/>
        <pc:sldMkLst>
          <pc:docMk/>
          <pc:sldMk cId="2862660167" sldId="311"/>
        </pc:sldMkLst>
        <pc:spChg chg="mod">
          <ac:chgData name="Saim Mehmood" userId="dddc7e8a578a7a00" providerId="LiveId" clId="{3936EB90-CF9B-4A1D-A6FD-96EE1D3976FC}" dt="2020-06-04T18:57:02.956" v="3227" actId="20577"/>
          <ac:spMkLst>
            <pc:docMk/>
            <pc:sldMk cId="2862660167" sldId="311"/>
            <ac:spMk id="2" creationId="{D1BC2196-D15A-4E40-8C3D-872AE7684049}"/>
          </ac:spMkLst>
        </pc:spChg>
      </pc:sldChg>
      <pc:sldChg chg="modAnim">
        <pc:chgData name="Saim Mehmood" userId="dddc7e8a578a7a00" providerId="LiveId" clId="{3936EB90-CF9B-4A1D-A6FD-96EE1D3976FC}" dt="2020-03-30T07:05:23.553" v="1079"/>
        <pc:sldMkLst>
          <pc:docMk/>
          <pc:sldMk cId="379831073" sldId="313"/>
        </pc:sldMkLst>
      </pc:sldChg>
      <pc:sldChg chg="modAnim">
        <pc:chgData name="Saim Mehmood" userId="dddc7e8a578a7a00" providerId="LiveId" clId="{3936EB90-CF9B-4A1D-A6FD-96EE1D3976FC}" dt="2020-03-30T04:41:43.399" v="521"/>
        <pc:sldMkLst>
          <pc:docMk/>
          <pc:sldMk cId="1217050517" sldId="315"/>
        </pc:sldMkLst>
      </pc:sldChg>
      <pc:sldChg chg="addSp modSp modAnim modNotesTx">
        <pc:chgData name="Saim Mehmood" userId="dddc7e8a578a7a00" providerId="LiveId" clId="{3936EB90-CF9B-4A1D-A6FD-96EE1D3976FC}" dt="2020-06-04T18:47:02.515" v="3211" actId="20577"/>
        <pc:sldMkLst>
          <pc:docMk/>
          <pc:sldMk cId="258793228" sldId="316"/>
        </pc:sldMkLst>
        <pc:spChg chg="add mod">
          <ac:chgData name="Saim Mehmood" userId="dddc7e8a578a7a00" providerId="LiveId" clId="{3936EB90-CF9B-4A1D-A6FD-96EE1D3976FC}" dt="2020-03-30T03:42:55.252" v="336" actId="1076"/>
          <ac:spMkLst>
            <pc:docMk/>
            <pc:sldMk cId="258793228" sldId="316"/>
            <ac:spMk id="8" creationId="{827A1DFE-91A0-45C8-A770-B743887371DF}"/>
          </ac:spMkLst>
        </pc:spChg>
      </pc:sldChg>
      <pc:sldChg chg="addSp delSp modSp add del">
        <pc:chgData name="Saim Mehmood" userId="dddc7e8a578a7a00" providerId="LiveId" clId="{3936EB90-CF9B-4A1D-A6FD-96EE1D3976FC}" dt="2020-03-30T05:05:07.797" v="618" actId="2696"/>
        <pc:sldMkLst>
          <pc:docMk/>
          <pc:sldMk cId="667898458" sldId="318"/>
        </pc:sldMkLst>
        <pc:picChg chg="mod modCrop">
          <ac:chgData name="Saim Mehmood" userId="dddc7e8a578a7a00" providerId="LiveId" clId="{3936EB90-CF9B-4A1D-A6FD-96EE1D3976FC}" dt="2020-03-30T04:56:01.834" v="579" actId="732"/>
          <ac:picMkLst>
            <pc:docMk/>
            <pc:sldMk cId="667898458" sldId="318"/>
            <ac:picMk id="5" creationId="{9A61C362-D9EE-4F3A-A6D8-D757B968A055}"/>
          </ac:picMkLst>
        </pc:picChg>
        <pc:picChg chg="add del mod modCrop">
          <ac:chgData name="Saim Mehmood" userId="dddc7e8a578a7a00" providerId="LiveId" clId="{3936EB90-CF9B-4A1D-A6FD-96EE1D3976FC}" dt="2020-03-30T04:44:48.817" v="536" actId="478"/>
          <ac:picMkLst>
            <pc:docMk/>
            <pc:sldMk cId="667898458" sldId="318"/>
            <ac:picMk id="6" creationId="{258A5D3A-E601-4596-BCEC-6BE4E1BFD93D}"/>
          </ac:picMkLst>
        </pc:picChg>
        <pc:picChg chg="add del mod modCrop">
          <ac:chgData name="Saim Mehmood" userId="dddc7e8a578a7a00" providerId="LiveId" clId="{3936EB90-CF9B-4A1D-A6FD-96EE1D3976FC}" dt="2020-03-30T04:54:49.064" v="568" actId="478"/>
          <ac:picMkLst>
            <pc:docMk/>
            <pc:sldMk cId="667898458" sldId="318"/>
            <ac:picMk id="7" creationId="{A165C514-2B6C-4A9F-8C0C-84FF282B2B29}"/>
          </ac:picMkLst>
        </pc:picChg>
        <pc:picChg chg="add mod">
          <ac:chgData name="Saim Mehmood" userId="dddc7e8a578a7a00" providerId="LiveId" clId="{3936EB90-CF9B-4A1D-A6FD-96EE1D3976FC}" dt="2020-03-30T04:55:08.422" v="572" actId="1076"/>
          <ac:picMkLst>
            <pc:docMk/>
            <pc:sldMk cId="667898458" sldId="318"/>
            <ac:picMk id="8" creationId="{911DDC79-1FC4-4B0D-A813-2F27AED84495}"/>
          </ac:picMkLst>
        </pc:picChg>
      </pc:sldChg>
      <pc:sldChg chg="del">
        <pc:chgData name="Saim Mehmood" userId="dddc7e8a578a7a00" providerId="LiveId" clId="{3936EB90-CF9B-4A1D-A6FD-96EE1D3976FC}" dt="2020-03-30T05:06:15.543" v="623" actId="2696"/>
        <pc:sldMkLst>
          <pc:docMk/>
          <pc:sldMk cId="889478041" sldId="319"/>
        </pc:sldMkLst>
      </pc:sldChg>
      <pc:sldChg chg="modSp modNotesTx">
        <pc:chgData name="Saim Mehmood" userId="dddc7e8a578a7a00" providerId="LiveId" clId="{3936EB90-CF9B-4A1D-A6FD-96EE1D3976FC}" dt="2020-03-31T04:23:06.839" v="1473" actId="20577"/>
        <pc:sldMkLst>
          <pc:docMk/>
          <pc:sldMk cId="3166009610" sldId="320"/>
        </pc:sldMkLst>
        <pc:spChg chg="mod">
          <ac:chgData name="Saim Mehmood" userId="dddc7e8a578a7a00" providerId="LiveId" clId="{3936EB90-CF9B-4A1D-A6FD-96EE1D3976FC}" dt="2020-03-31T04:22:58.165" v="1472" actId="20577"/>
          <ac:spMkLst>
            <pc:docMk/>
            <pc:sldMk cId="3166009610" sldId="320"/>
            <ac:spMk id="2" creationId="{F5F6DC1B-9172-4541-821B-9E1B956694F7}"/>
          </ac:spMkLst>
        </pc:spChg>
        <pc:spChg chg="mod">
          <ac:chgData name="Saim Mehmood" userId="dddc7e8a578a7a00" providerId="LiveId" clId="{3936EB90-CF9B-4A1D-A6FD-96EE1D3976FC}" dt="2020-03-30T06:14:13.725" v="756" actId="1076"/>
          <ac:spMkLst>
            <pc:docMk/>
            <pc:sldMk cId="3166009610" sldId="320"/>
            <ac:spMk id="5" creationId="{54B5130F-C6A0-498D-93B5-4D7D61CABC9F}"/>
          </ac:spMkLst>
        </pc:spChg>
      </pc:sldChg>
      <pc:sldChg chg="addSp delSp modSp del addAnim delAnim modAnim modNotesTx">
        <pc:chgData name="Saim Mehmood" userId="dddc7e8a578a7a00" providerId="LiveId" clId="{3936EB90-CF9B-4A1D-A6FD-96EE1D3976FC}" dt="2020-04-03T07:18:20.819" v="2588" actId="47"/>
        <pc:sldMkLst>
          <pc:docMk/>
          <pc:sldMk cId="883170684" sldId="321"/>
        </pc:sldMkLst>
        <pc:spChg chg="add mod">
          <ac:chgData name="Saim Mehmood" userId="dddc7e8a578a7a00" providerId="LiveId" clId="{3936EB90-CF9B-4A1D-A6FD-96EE1D3976FC}" dt="2020-03-30T06:33:07.384" v="984" actId="1076"/>
          <ac:spMkLst>
            <pc:docMk/>
            <pc:sldMk cId="883170684" sldId="321"/>
            <ac:spMk id="10" creationId="{00929FBD-C639-4393-8285-97F1DC577866}"/>
          </ac:spMkLst>
        </pc:spChg>
        <pc:spChg chg="add mod">
          <ac:chgData name="Saim Mehmood" userId="dddc7e8a578a7a00" providerId="LiveId" clId="{3936EB90-CF9B-4A1D-A6FD-96EE1D3976FC}" dt="2020-03-30T06:19:19.945" v="794" actId="20577"/>
          <ac:spMkLst>
            <pc:docMk/>
            <pc:sldMk cId="883170684" sldId="321"/>
            <ac:spMk id="11" creationId="{DF0881EF-099B-45DA-BD9E-B2BAA4F2A3FD}"/>
          </ac:spMkLst>
        </pc:spChg>
        <pc:spChg chg="add del mod">
          <ac:chgData name="Saim Mehmood" userId="dddc7e8a578a7a00" providerId="LiveId" clId="{3936EB90-CF9B-4A1D-A6FD-96EE1D3976FC}" dt="2020-04-01T18:25:24.487" v="2263" actId="478"/>
          <ac:spMkLst>
            <pc:docMk/>
            <pc:sldMk cId="883170684" sldId="321"/>
            <ac:spMk id="12" creationId="{E2BC5D9F-C799-4EB5-8128-2C301BB8C40F}"/>
          </ac:spMkLst>
        </pc:spChg>
        <pc:spChg chg="add mod">
          <ac:chgData name="Saim Mehmood" userId="dddc7e8a578a7a00" providerId="LiveId" clId="{3936EB90-CF9B-4A1D-A6FD-96EE1D3976FC}" dt="2020-03-31T16:44:28.631" v="1988" actId="1035"/>
          <ac:spMkLst>
            <pc:docMk/>
            <pc:sldMk cId="883170684" sldId="321"/>
            <ac:spMk id="13" creationId="{339C29B9-7A0C-48EC-A9AC-73EFE51B32A4}"/>
          </ac:spMkLst>
        </pc:spChg>
        <pc:spChg chg="add mod">
          <ac:chgData name="Saim Mehmood" userId="dddc7e8a578a7a00" providerId="LiveId" clId="{3936EB90-CF9B-4A1D-A6FD-96EE1D3976FC}" dt="2020-03-31T15:23:16.120" v="1866" actId="1035"/>
          <ac:spMkLst>
            <pc:docMk/>
            <pc:sldMk cId="883170684" sldId="321"/>
            <ac:spMk id="14" creationId="{60360CBB-EF93-4CBB-9723-E07443FEB1E5}"/>
          </ac:spMkLst>
        </pc:spChg>
        <pc:spChg chg="add del mod">
          <ac:chgData name="Saim Mehmood" userId="dddc7e8a578a7a00" providerId="LiveId" clId="{3936EB90-CF9B-4A1D-A6FD-96EE1D3976FC}" dt="2020-04-01T18:25:24.487" v="2263" actId="478"/>
          <ac:spMkLst>
            <pc:docMk/>
            <pc:sldMk cId="883170684" sldId="321"/>
            <ac:spMk id="15" creationId="{5FDA347E-04D0-4929-963D-57385CF9F8F7}"/>
          </ac:spMkLst>
        </pc:spChg>
        <pc:spChg chg="add del mod">
          <ac:chgData name="Saim Mehmood" userId="dddc7e8a578a7a00" providerId="LiveId" clId="{3936EB90-CF9B-4A1D-A6FD-96EE1D3976FC}" dt="2020-04-01T18:25:24.487" v="2263" actId="478"/>
          <ac:spMkLst>
            <pc:docMk/>
            <pc:sldMk cId="883170684" sldId="321"/>
            <ac:spMk id="65" creationId="{4D2F4FC8-EB58-4D22-B29B-A3DA848403F5}"/>
          </ac:spMkLst>
        </pc:spChg>
        <pc:spChg chg="add del">
          <ac:chgData name="Saim Mehmood" userId="dddc7e8a578a7a00" providerId="LiveId" clId="{3936EB90-CF9B-4A1D-A6FD-96EE1D3976FC}" dt="2020-03-30T06:10:16.973" v="693" actId="478"/>
          <ac:spMkLst>
            <pc:docMk/>
            <pc:sldMk cId="883170684" sldId="321"/>
            <ac:spMk id="68" creationId="{096B165F-62AA-4916-A9C5-805E45D8E053}"/>
          </ac:spMkLst>
        </pc:spChg>
        <pc:spChg chg="del">
          <ac:chgData name="Saim Mehmood" userId="dddc7e8a578a7a00" providerId="LiveId" clId="{3936EB90-CF9B-4A1D-A6FD-96EE1D3976FC}" dt="2020-03-30T06:10:16.973" v="693" actId="478"/>
          <ac:spMkLst>
            <pc:docMk/>
            <pc:sldMk cId="883170684" sldId="321"/>
            <ac:spMk id="71" creationId="{0EC7AC1C-B44C-4192-883E-23EC7000A053}"/>
          </ac:spMkLst>
        </pc:spChg>
        <pc:picChg chg="mod">
          <ac:chgData name="Saim Mehmood" userId="dddc7e8a578a7a00" providerId="LiveId" clId="{3936EB90-CF9B-4A1D-A6FD-96EE1D3976FC}" dt="2020-04-01T18:24:55.196" v="2261" actId="1036"/>
          <ac:picMkLst>
            <pc:docMk/>
            <pc:sldMk cId="883170684" sldId="321"/>
            <ac:picMk id="64" creationId="{0D937E2A-6B76-40F7-9ED3-96CBDB11B7C8}"/>
          </ac:picMkLst>
        </pc:picChg>
        <pc:picChg chg="del">
          <ac:chgData name="Saim Mehmood" userId="dddc7e8a578a7a00" providerId="LiveId" clId="{3936EB90-CF9B-4A1D-A6FD-96EE1D3976FC}" dt="2020-03-30T06:09:57.474" v="690" actId="478"/>
          <ac:picMkLst>
            <pc:docMk/>
            <pc:sldMk cId="883170684" sldId="321"/>
            <ac:picMk id="67" creationId="{85193C89-A4F0-4A1A-AF9D-432B552F8E8A}"/>
          </ac:picMkLst>
        </pc:picChg>
        <pc:picChg chg="add del">
          <ac:chgData name="Saim Mehmood" userId="dddc7e8a578a7a00" providerId="LiveId" clId="{3936EB90-CF9B-4A1D-A6FD-96EE1D3976FC}" dt="2020-03-30T06:10:16.973" v="693" actId="478"/>
          <ac:picMkLst>
            <pc:docMk/>
            <pc:sldMk cId="883170684" sldId="321"/>
            <ac:picMk id="70" creationId="{64F5630A-EE57-46BE-8B7A-BAAA99D168E1}"/>
          </ac:picMkLst>
        </pc:picChg>
        <pc:picChg chg="add del">
          <ac:chgData name="Saim Mehmood" userId="dddc7e8a578a7a00" providerId="LiveId" clId="{3936EB90-CF9B-4A1D-A6FD-96EE1D3976FC}" dt="2020-03-30T06:10:16.973" v="693" actId="478"/>
          <ac:picMkLst>
            <pc:docMk/>
            <pc:sldMk cId="883170684" sldId="321"/>
            <ac:picMk id="72" creationId="{E83EABA5-68BB-450B-BC3E-2405BE45F14D}"/>
          </ac:picMkLst>
        </pc:picChg>
      </pc:sldChg>
      <pc:sldChg chg="modSp">
        <pc:chgData name="Saim Mehmood" userId="dddc7e8a578a7a00" providerId="LiveId" clId="{3936EB90-CF9B-4A1D-A6FD-96EE1D3976FC}" dt="2020-03-30T01:11:21.501" v="46" actId="20577"/>
        <pc:sldMkLst>
          <pc:docMk/>
          <pc:sldMk cId="951572613" sldId="322"/>
        </pc:sldMkLst>
        <pc:spChg chg="mod">
          <ac:chgData name="Saim Mehmood" userId="dddc7e8a578a7a00" providerId="LiveId" clId="{3936EB90-CF9B-4A1D-A6FD-96EE1D3976FC}" dt="2020-03-30T01:11:21.501" v="46" actId="20577"/>
          <ac:spMkLst>
            <pc:docMk/>
            <pc:sldMk cId="951572613" sldId="322"/>
            <ac:spMk id="9" creationId="{314D6DF9-A9EF-47BC-8881-E969BEB78CA6}"/>
          </ac:spMkLst>
        </pc:spChg>
      </pc:sldChg>
      <pc:sldChg chg="modSp">
        <pc:chgData name="Saim Mehmood" userId="dddc7e8a578a7a00" providerId="LiveId" clId="{3936EB90-CF9B-4A1D-A6FD-96EE1D3976FC}" dt="2020-04-03T18:47:08.089" v="2671" actId="1037"/>
        <pc:sldMkLst>
          <pc:docMk/>
          <pc:sldMk cId="814047375" sldId="323"/>
        </pc:sldMkLst>
        <pc:spChg chg="mod">
          <ac:chgData name="Saim Mehmood" userId="dddc7e8a578a7a00" providerId="LiveId" clId="{3936EB90-CF9B-4A1D-A6FD-96EE1D3976FC}" dt="2020-04-03T18:47:08.089" v="2671" actId="1037"/>
          <ac:spMkLst>
            <pc:docMk/>
            <pc:sldMk cId="814047375" sldId="323"/>
            <ac:spMk id="8" creationId="{B9575B9E-0E64-4D83-8252-5F227B5BCBCB}"/>
          </ac:spMkLst>
        </pc:spChg>
        <pc:picChg chg="mod">
          <ac:chgData name="Saim Mehmood" userId="dddc7e8a578a7a00" providerId="LiveId" clId="{3936EB90-CF9B-4A1D-A6FD-96EE1D3976FC}" dt="2020-04-03T18:47:08.089" v="2671" actId="1037"/>
          <ac:picMkLst>
            <pc:docMk/>
            <pc:sldMk cId="814047375" sldId="323"/>
            <ac:picMk id="6" creationId="{55440FD2-AE51-4038-BCD2-FF8CA4E53A33}"/>
          </ac:picMkLst>
        </pc:picChg>
      </pc:sldChg>
      <pc:sldChg chg="addSp modSp modAnim">
        <pc:chgData name="Saim Mehmood" userId="dddc7e8a578a7a00" providerId="LiveId" clId="{3936EB90-CF9B-4A1D-A6FD-96EE1D3976FC}" dt="2020-03-31T15:55:36.598" v="1970"/>
        <pc:sldMkLst>
          <pc:docMk/>
          <pc:sldMk cId="3361791819" sldId="325"/>
        </pc:sldMkLst>
        <pc:spChg chg="mod">
          <ac:chgData name="Saim Mehmood" userId="dddc7e8a578a7a00" providerId="LiveId" clId="{3936EB90-CF9B-4A1D-A6FD-96EE1D3976FC}" dt="2020-03-31T15:54:00.449" v="1890" actId="14100"/>
          <ac:spMkLst>
            <pc:docMk/>
            <pc:sldMk cId="3361791819" sldId="325"/>
            <ac:spMk id="3" creationId="{08A100EF-4C7B-41F9-81F1-B129927373BB}"/>
          </ac:spMkLst>
        </pc:spChg>
        <pc:spChg chg="add mod">
          <ac:chgData name="Saim Mehmood" userId="dddc7e8a578a7a00" providerId="LiveId" clId="{3936EB90-CF9B-4A1D-A6FD-96EE1D3976FC}" dt="2020-03-31T15:54:23.809" v="1960" actId="14100"/>
          <ac:spMkLst>
            <pc:docMk/>
            <pc:sldMk cId="3361791819" sldId="325"/>
            <ac:spMk id="5" creationId="{02B487AA-0382-4CB3-ACC5-3DD86A8F84A3}"/>
          </ac:spMkLst>
        </pc:spChg>
      </pc:sldChg>
      <pc:sldChg chg="addSp modSp modAnim modNotesTx">
        <pc:chgData name="Saim Mehmood" userId="dddc7e8a578a7a00" providerId="LiveId" clId="{3936EB90-CF9B-4A1D-A6FD-96EE1D3976FC}" dt="2020-04-03T18:57:49.520" v="2740" actId="1076"/>
        <pc:sldMkLst>
          <pc:docMk/>
          <pc:sldMk cId="1645091978" sldId="327"/>
        </pc:sldMkLst>
        <pc:spChg chg="mod">
          <ac:chgData name="Saim Mehmood" userId="dddc7e8a578a7a00" providerId="LiveId" clId="{3936EB90-CF9B-4A1D-A6FD-96EE1D3976FC}" dt="2020-04-03T06:40:08.639" v="2507" actId="1036"/>
          <ac:spMkLst>
            <pc:docMk/>
            <pc:sldMk cId="1645091978" sldId="327"/>
            <ac:spMk id="5" creationId="{9EE43384-F946-4EA7-9C2C-10529D945B1B}"/>
          </ac:spMkLst>
        </pc:spChg>
        <pc:spChg chg="add mod">
          <ac:chgData name="Saim Mehmood" userId="dddc7e8a578a7a00" providerId="LiveId" clId="{3936EB90-CF9B-4A1D-A6FD-96EE1D3976FC}" dt="2020-04-03T18:57:49.520" v="2740" actId="1076"/>
          <ac:spMkLst>
            <pc:docMk/>
            <pc:sldMk cId="1645091978" sldId="327"/>
            <ac:spMk id="51" creationId="{D641C9FF-E566-4EA1-8600-05350A48BD17}"/>
          </ac:spMkLst>
        </pc:spChg>
      </pc:sldChg>
      <pc:sldChg chg="modSp modNotesTx">
        <pc:chgData name="Saim Mehmood" userId="dddc7e8a578a7a00" providerId="LiveId" clId="{3936EB90-CF9B-4A1D-A6FD-96EE1D3976FC}" dt="2020-04-03T19:00:17.814" v="2782" actId="20577"/>
        <pc:sldMkLst>
          <pc:docMk/>
          <pc:sldMk cId="54021466" sldId="328"/>
        </pc:sldMkLst>
        <pc:picChg chg="mod">
          <ac:chgData name="Saim Mehmood" userId="dddc7e8a578a7a00" providerId="LiveId" clId="{3936EB90-CF9B-4A1D-A6FD-96EE1D3976FC}" dt="2020-03-31T02:46:19.672" v="1347"/>
          <ac:picMkLst>
            <pc:docMk/>
            <pc:sldMk cId="54021466" sldId="328"/>
            <ac:picMk id="1026" creationId="{EA58112D-39CB-405A-820A-65B2CE830C23}"/>
          </ac:picMkLst>
        </pc:picChg>
      </pc:sldChg>
      <pc:sldChg chg="addSp delSp modSp modNotesTx">
        <pc:chgData name="Saim Mehmood" userId="dddc7e8a578a7a00" providerId="LiveId" clId="{3936EB90-CF9B-4A1D-A6FD-96EE1D3976FC}" dt="2020-03-30T07:06:02.012" v="1083" actId="20577"/>
        <pc:sldMkLst>
          <pc:docMk/>
          <pc:sldMk cId="2495945112" sldId="329"/>
        </pc:sldMkLst>
        <pc:spChg chg="mod">
          <ac:chgData name="Saim Mehmood" userId="dddc7e8a578a7a00" providerId="LiveId" clId="{3936EB90-CF9B-4A1D-A6FD-96EE1D3976FC}" dt="2020-03-30T03:48:22.888" v="383" actId="12789"/>
          <ac:spMkLst>
            <pc:docMk/>
            <pc:sldMk cId="2495945112" sldId="329"/>
            <ac:spMk id="4" creationId="{2B6FFE08-D187-43BF-BE59-1989B65661A3}"/>
          </ac:spMkLst>
        </pc:spChg>
        <pc:spChg chg="mod">
          <ac:chgData name="Saim Mehmood" userId="dddc7e8a578a7a00" providerId="LiveId" clId="{3936EB90-CF9B-4A1D-A6FD-96EE1D3976FC}" dt="2020-03-30T07:06:02.012" v="1083" actId="20577"/>
          <ac:spMkLst>
            <pc:docMk/>
            <pc:sldMk cId="2495945112" sldId="329"/>
            <ac:spMk id="5" creationId="{7CE6039C-034E-431B-83E3-CD1F648D42E5}"/>
          </ac:spMkLst>
        </pc:spChg>
        <pc:spChg chg="add del">
          <ac:chgData name="Saim Mehmood" userId="dddc7e8a578a7a00" providerId="LiveId" clId="{3936EB90-CF9B-4A1D-A6FD-96EE1D3976FC}" dt="2020-03-30T03:47:36.470" v="370"/>
          <ac:spMkLst>
            <pc:docMk/>
            <pc:sldMk cId="2495945112" sldId="329"/>
            <ac:spMk id="6" creationId="{A9B1D703-A14E-4CCA-8303-5B6E15AFAB37}"/>
          </ac:spMkLst>
        </pc:spChg>
      </pc:sldChg>
      <pc:sldChg chg="addSp delSp modSp add mod ord delAnim modAnim modShow">
        <pc:chgData name="Saim Mehmood" userId="dddc7e8a578a7a00" providerId="LiveId" clId="{3936EB90-CF9B-4A1D-A6FD-96EE1D3976FC}" dt="2020-06-04T18:51:43.381" v="3214" actId="729"/>
        <pc:sldMkLst>
          <pc:docMk/>
          <pc:sldMk cId="2060844346" sldId="330"/>
        </pc:sldMkLst>
        <pc:picChg chg="del">
          <ac:chgData name="Saim Mehmood" userId="dddc7e8a578a7a00" providerId="LiveId" clId="{3936EB90-CF9B-4A1D-A6FD-96EE1D3976FC}" dt="2020-03-30T04:44:07.403" v="529" actId="478"/>
          <ac:picMkLst>
            <pc:docMk/>
            <pc:sldMk cId="2060844346" sldId="330"/>
            <ac:picMk id="4" creationId="{ED7DD7B7-F9F1-4605-9496-DA967F802014}"/>
          </ac:picMkLst>
        </pc:picChg>
        <pc:picChg chg="del">
          <ac:chgData name="Saim Mehmood" userId="dddc7e8a578a7a00" providerId="LiveId" clId="{3936EB90-CF9B-4A1D-A6FD-96EE1D3976FC}" dt="2020-03-30T04:45:13.088" v="541" actId="478"/>
          <ac:picMkLst>
            <pc:docMk/>
            <pc:sldMk cId="2060844346" sldId="330"/>
            <ac:picMk id="5" creationId="{453B5D5C-EF4A-4814-844E-485BE010CFB4}"/>
          </ac:picMkLst>
        </pc:picChg>
        <pc:picChg chg="add mod modCrop">
          <ac:chgData name="Saim Mehmood" userId="dddc7e8a578a7a00" providerId="LiveId" clId="{3936EB90-CF9B-4A1D-A6FD-96EE1D3976FC}" dt="2020-03-30T04:45:32.144" v="546" actId="732"/>
          <ac:picMkLst>
            <pc:docMk/>
            <pc:sldMk cId="2060844346" sldId="330"/>
            <ac:picMk id="10" creationId="{800F93AC-3176-49B0-8F0C-7C46BD5E227F}"/>
          </ac:picMkLst>
        </pc:picChg>
        <pc:picChg chg="add mod modCrop">
          <ac:chgData name="Saim Mehmood" userId="dddc7e8a578a7a00" providerId="LiveId" clId="{3936EB90-CF9B-4A1D-A6FD-96EE1D3976FC}" dt="2020-03-30T04:46:29.925" v="556" actId="1076"/>
          <ac:picMkLst>
            <pc:docMk/>
            <pc:sldMk cId="2060844346" sldId="330"/>
            <ac:picMk id="11" creationId="{E1C4E381-4BAD-433E-A9E8-9B216142AF8D}"/>
          </ac:picMkLst>
        </pc:picChg>
      </pc:sldChg>
      <pc:sldChg chg="add del ord">
        <pc:chgData name="Saim Mehmood" userId="dddc7e8a578a7a00" providerId="LiveId" clId="{3936EB90-CF9B-4A1D-A6FD-96EE1D3976FC}" dt="2020-03-30T04:54:00.999" v="562"/>
        <pc:sldMkLst>
          <pc:docMk/>
          <pc:sldMk cId="3783624971" sldId="331"/>
        </pc:sldMkLst>
      </pc:sldChg>
      <pc:sldChg chg="addSp delSp modSp add mod ord delAnim modAnim modShow">
        <pc:chgData name="Saim Mehmood" userId="dddc7e8a578a7a00" providerId="LiveId" clId="{3936EB90-CF9B-4A1D-A6FD-96EE1D3976FC}" dt="2020-06-04T18:51:01.903" v="3213" actId="729"/>
        <pc:sldMkLst>
          <pc:docMk/>
          <pc:sldMk cId="4283606723" sldId="331"/>
        </pc:sldMkLst>
        <pc:spChg chg="mod">
          <ac:chgData name="Saim Mehmood" userId="dddc7e8a578a7a00" providerId="LiveId" clId="{3936EB90-CF9B-4A1D-A6FD-96EE1D3976FC}" dt="2020-03-30T05:03:51.175" v="611" actId="1076"/>
          <ac:spMkLst>
            <pc:docMk/>
            <pc:sldMk cId="4283606723" sldId="331"/>
            <ac:spMk id="7" creationId="{F8297CE3-D775-4AA4-BE5A-7CEB8C08E366}"/>
          </ac:spMkLst>
        </pc:spChg>
        <pc:picChg chg="del">
          <ac:chgData name="Saim Mehmood" userId="dddc7e8a578a7a00" providerId="LiveId" clId="{3936EB90-CF9B-4A1D-A6FD-96EE1D3976FC}" dt="2020-03-30T04:54:33.382" v="567" actId="478"/>
          <ac:picMkLst>
            <pc:docMk/>
            <pc:sldMk cId="4283606723" sldId="331"/>
            <ac:picMk id="4" creationId="{29F521EB-CF59-4C65-ACFE-CB0BCC14A5A6}"/>
          </ac:picMkLst>
        </pc:picChg>
        <pc:picChg chg="del">
          <ac:chgData name="Saim Mehmood" userId="dddc7e8a578a7a00" providerId="LiveId" clId="{3936EB90-CF9B-4A1D-A6FD-96EE1D3976FC}" dt="2020-03-30T04:58:49.099" v="592" actId="478"/>
          <ac:picMkLst>
            <pc:docMk/>
            <pc:sldMk cId="4283606723" sldId="331"/>
            <ac:picMk id="6" creationId="{4852C5FD-327B-43EB-92AA-F8F547AF2BF0}"/>
          </ac:picMkLst>
        </pc:picChg>
        <pc:picChg chg="del">
          <ac:chgData name="Saim Mehmood" userId="dddc7e8a578a7a00" providerId="LiveId" clId="{3936EB90-CF9B-4A1D-A6FD-96EE1D3976FC}" dt="2020-03-30T04:54:33.382" v="567" actId="478"/>
          <ac:picMkLst>
            <pc:docMk/>
            <pc:sldMk cId="4283606723" sldId="331"/>
            <ac:picMk id="8" creationId="{803AF5D5-E380-4466-9EDA-974A066A9FC6}"/>
          </ac:picMkLst>
        </pc:picChg>
        <pc:picChg chg="add del mod modCrop">
          <ac:chgData name="Saim Mehmood" userId="dddc7e8a578a7a00" providerId="LiveId" clId="{3936EB90-CF9B-4A1D-A6FD-96EE1D3976FC}" dt="2020-03-30T04:56:31.309" v="583" actId="478"/>
          <ac:picMkLst>
            <pc:docMk/>
            <pc:sldMk cId="4283606723" sldId="331"/>
            <ac:picMk id="10" creationId="{E6F85B6F-15ED-4DCB-8318-A8DAE2AAD2FC}"/>
          </ac:picMkLst>
        </pc:picChg>
        <pc:picChg chg="add mod modCrop">
          <ac:chgData name="Saim Mehmood" userId="dddc7e8a578a7a00" providerId="LiveId" clId="{3936EB90-CF9B-4A1D-A6FD-96EE1D3976FC}" dt="2020-03-30T04:57:51.162" v="591" actId="1076"/>
          <ac:picMkLst>
            <pc:docMk/>
            <pc:sldMk cId="4283606723" sldId="331"/>
            <ac:picMk id="11" creationId="{16E3BD9C-C571-4794-92DA-3481CAAF071C}"/>
          </ac:picMkLst>
        </pc:picChg>
        <pc:picChg chg="add mod modCrop">
          <ac:chgData name="Saim Mehmood" userId="dddc7e8a578a7a00" providerId="LiveId" clId="{3936EB90-CF9B-4A1D-A6FD-96EE1D3976FC}" dt="2020-03-30T05:02:34.472" v="603" actId="14100"/>
          <ac:picMkLst>
            <pc:docMk/>
            <pc:sldMk cId="4283606723" sldId="331"/>
            <ac:picMk id="12" creationId="{EC19730A-F26A-4691-93C4-AC8BDEE2D16E}"/>
          </ac:picMkLst>
        </pc:picChg>
        <pc:picChg chg="add mod modCrop">
          <ac:chgData name="Saim Mehmood" userId="dddc7e8a578a7a00" providerId="LiveId" clId="{3936EB90-CF9B-4A1D-A6FD-96EE1D3976FC}" dt="2020-03-30T05:03:37.959" v="610" actId="1076"/>
          <ac:picMkLst>
            <pc:docMk/>
            <pc:sldMk cId="4283606723" sldId="331"/>
            <ac:picMk id="13" creationId="{3E6376F4-1681-46A2-A600-C5766C304248}"/>
          </ac:picMkLst>
        </pc:picChg>
      </pc:sldChg>
      <pc:sldChg chg="addSp delSp modSp add mod ord modAnim modShow">
        <pc:chgData name="Saim Mehmood" userId="dddc7e8a578a7a00" providerId="LiveId" clId="{3936EB90-CF9B-4A1D-A6FD-96EE1D3976FC}" dt="2020-06-04T18:51:50.158" v="3215" actId="729"/>
        <pc:sldMkLst>
          <pc:docMk/>
          <pc:sldMk cId="3375920483" sldId="332"/>
        </pc:sldMkLst>
        <pc:picChg chg="del">
          <ac:chgData name="Saim Mehmood" userId="dddc7e8a578a7a00" providerId="LiveId" clId="{3936EB90-CF9B-4A1D-A6FD-96EE1D3976FC}" dt="2020-03-30T05:06:43.802" v="624" actId="478"/>
          <ac:picMkLst>
            <pc:docMk/>
            <pc:sldMk cId="3375920483" sldId="332"/>
            <ac:picMk id="4" creationId="{546285C1-42C8-4254-9FD2-9C10594624DF}"/>
          </ac:picMkLst>
        </pc:picChg>
        <pc:picChg chg="add mod">
          <ac:chgData name="Saim Mehmood" userId="dddc7e8a578a7a00" providerId="LiveId" clId="{3936EB90-CF9B-4A1D-A6FD-96EE1D3976FC}" dt="2020-03-30T05:12:42.830" v="644" actId="1076"/>
          <ac:picMkLst>
            <pc:docMk/>
            <pc:sldMk cId="3375920483" sldId="332"/>
            <ac:picMk id="6" creationId="{FC284A87-3837-4EDD-9F57-2AE375629885}"/>
          </ac:picMkLst>
        </pc:picChg>
      </pc:sldChg>
      <pc:sldChg chg="addSp delSp modSp add mod delAnim modShow">
        <pc:chgData name="Saim Mehmood" userId="dddc7e8a578a7a00" providerId="LiveId" clId="{3936EB90-CF9B-4A1D-A6FD-96EE1D3976FC}" dt="2020-06-04T18:51:53.392" v="3216" actId="729"/>
        <pc:sldMkLst>
          <pc:docMk/>
          <pc:sldMk cId="2723918753" sldId="333"/>
        </pc:sldMkLst>
        <pc:picChg chg="del">
          <ac:chgData name="Saim Mehmood" userId="dddc7e8a578a7a00" providerId="LiveId" clId="{3936EB90-CF9B-4A1D-A6FD-96EE1D3976FC}" dt="2020-03-30T05:08:12.333" v="637" actId="478"/>
          <ac:picMkLst>
            <pc:docMk/>
            <pc:sldMk cId="2723918753" sldId="333"/>
            <ac:picMk id="4" creationId="{ABDC2E97-BE6A-4AFA-974D-6DDCEAD896C6}"/>
          </ac:picMkLst>
        </pc:picChg>
        <pc:picChg chg="add mod">
          <ac:chgData name="Saim Mehmood" userId="dddc7e8a578a7a00" providerId="LiveId" clId="{3936EB90-CF9B-4A1D-A6FD-96EE1D3976FC}" dt="2020-03-30T05:30:47.705" v="655" actId="1076"/>
          <ac:picMkLst>
            <pc:docMk/>
            <pc:sldMk cId="2723918753" sldId="333"/>
            <ac:picMk id="6" creationId="{14DDAF94-F9DC-4498-AE33-26457828A5C7}"/>
          </ac:picMkLst>
        </pc:picChg>
        <pc:cxnChg chg="del">
          <ac:chgData name="Saim Mehmood" userId="dddc7e8a578a7a00" providerId="LiveId" clId="{3936EB90-CF9B-4A1D-A6FD-96EE1D3976FC}" dt="2020-03-30T05:08:21.306" v="638" actId="478"/>
          <ac:cxnSpMkLst>
            <pc:docMk/>
            <pc:sldMk cId="2723918753" sldId="333"/>
            <ac:cxnSpMk id="5" creationId="{7DC1103B-2A8A-4E0E-A5FB-B879BF99EBE5}"/>
          </ac:cxnSpMkLst>
        </pc:cxnChg>
      </pc:sldChg>
      <pc:sldChg chg="addSp delSp modSp add mod delAnim modAnim modShow modNotesTx">
        <pc:chgData name="Saim Mehmood" userId="dddc7e8a578a7a00" providerId="LiveId" clId="{3936EB90-CF9B-4A1D-A6FD-96EE1D3976FC}" dt="2020-06-04T18:51:55.392" v="3217" actId="729"/>
        <pc:sldMkLst>
          <pc:docMk/>
          <pc:sldMk cId="3419527257" sldId="334"/>
        </pc:sldMkLst>
        <pc:picChg chg="del mod">
          <ac:chgData name="Saim Mehmood" userId="dddc7e8a578a7a00" providerId="LiveId" clId="{3936EB90-CF9B-4A1D-A6FD-96EE1D3976FC}" dt="2020-03-30T05:31:00.772" v="659" actId="478"/>
          <ac:picMkLst>
            <pc:docMk/>
            <pc:sldMk cId="3419527257" sldId="334"/>
            <ac:picMk id="4" creationId="{306EE075-CCAA-4926-A011-2514196C6C86}"/>
          </ac:picMkLst>
        </pc:picChg>
        <pc:picChg chg="del">
          <ac:chgData name="Saim Mehmood" userId="dddc7e8a578a7a00" providerId="LiveId" clId="{3936EB90-CF9B-4A1D-A6FD-96EE1D3976FC}" dt="2020-03-30T05:31:00.772" v="659" actId="478"/>
          <ac:picMkLst>
            <pc:docMk/>
            <pc:sldMk cId="3419527257" sldId="334"/>
            <ac:picMk id="5" creationId="{15B5A74C-3E6F-41AB-8FE8-F0C14510C637}"/>
          </ac:picMkLst>
        </pc:picChg>
        <pc:picChg chg="del">
          <ac:chgData name="Saim Mehmood" userId="dddc7e8a578a7a00" providerId="LiveId" clId="{3936EB90-CF9B-4A1D-A6FD-96EE1D3976FC}" dt="2020-03-30T05:31:00.772" v="659" actId="478"/>
          <ac:picMkLst>
            <pc:docMk/>
            <pc:sldMk cId="3419527257" sldId="334"/>
            <ac:picMk id="6" creationId="{CBCDA219-990F-43F3-AEAF-82D13AA4A5FF}"/>
          </ac:picMkLst>
        </pc:picChg>
        <pc:picChg chg="add mod modCrop">
          <ac:chgData name="Saim Mehmood" userId="dddc7e8a578a7a00" providerId="LiveId" clId="{3936EB90-CF9B-4A1D-A6FD-96EE1D3976FC}" dt="2020-03-30T06:02:23.455" v="674" actId="14100"/>
          <ac:picMkLst>
            <pc:docMk/>
            <pc:sldMk cId="3419527257" sldId="334"/>
            <ac:picMk id="12" creationId="{71CA7D7A-2329-46BF-BAC8-0742213211AA}"/>
          </ac:picMkLst>
        </pc:picChg>
        <pc:picChg chg="add mod">
          <ac:chgData name="Saim Mehmood" userId="dddc7e8a578a7a00" providerId="LiveId" clId="{3936EB90-CF9B-4A1D-A6FD-96EE1D3976FC}" dt="2020-03-30T06:04:36.101" v="687" actId="14100"/>
          <ac:picMkLst>
            <pc:docMk/>
            <pc:sldMk cId="3419527257" sldId="334"/>
            <ac:picMk id="13" creationId="{1623628C-89EC-4EE7-B696-45D72E11BB66}"/>
          </ac:picMkLst>
        </pc:picChg>
        <pc:picChg chg="add mod">
          <ac:chgData name="Saim Mehmood" userId="dddc7e8a578a7a00" providerId="LiveId" clId="{3936EB90-CF9B-4A1D-A6FD-96EE1D3976FC}" dt="2020-03-30T06:04:27.069" v="685" actId="14100"/>
          <ac:picMkLst>
            <pc:docMk/>
            <pc:sldMk cId="3419527257" sldId="334"/>
            <ac:picMk id="14" creationId="{BDD803DE-5DE1-4EA3-8B33-21BB7A0E72B9}"/>
          </ac:picMkLst>
        </pc:picChg>
      </pc:sldChg>
      <pc:sldChg chg="modSp add del modNotesTx">
        <pc:chgData name="Saim Mehmood" userId="dddc7e8a578a7a00" providerId="LiveId" clId="{3936EB90-CF9B-4A1D-A6FD-96EE1D3976FC}" dt="2020-04-03T06:34:04.640" v="2505" actId="2696"/>
        <pc:sldMkLst>
          <pc:docMk/>
          <pc:sldMk cId="3485112169" sldId="335"/>
        </pc:sldMkLst>
        <pc:spChg chg="mod">
          <ac:chgData name="Saim Mehmood" userId="dddc7e8a578a7a00" providerId="LiveId" clId="{3936EB90-CF9B-4A1D-A6FD-96EE1D3976FC}" dt="2020-04-03T05:52:48.668" v="2376" actId="14100"/>
          <ac:spMkLst>
            <pc:docMk/>
            <pc:sldMk cId="3485112169" sldId="335"/>
            <ac:spMk id="2" creationId="{3D31CDB6-AB70-4FEB-89BA-143D35B1822C}"/>
          </ac:spMkLst>
        </pc:spChg>
      </pc:sldChg>
      <pc:sldChg chg="addSp modSp add del modAnim modNotesTx">
        <pc:chgData name="Saim Mehmood" userId="dddc7e8a578a7a00" providerId="LiveId" clId="{3936EB90-CF9B-4A1D-A6FD-96EE1D3976FC}" dt="2020-04-03T07:18:20.819" v="2588" actId="47"/>
        <pc:sldMkLst>
          <pc:docMk/>
          <pc:sldMk cId="2047380211" sldId="336"/>
        </pc:sldMkLst>
        <pc:picChg chg="add mod">
          <ac:chgData name="Saim Mehmood" userId="dddc7e8a578a7a00" providerId="LiveId" clId="{3936EB90-CF9B-4A1D-A6FD-96EE1D3976FC}" dt="2020-04-01T18:26:01.999" v="2266" actId="1076"/>
          <ac:picMkLst>
            <pc:docMk/>
            <pc:sldMk cId="2047380211" sldId="336"/>
            <ac:picMk id="4" creationId="{02ABCAC7-74E3-4D51-87FE-C90F1B0892DC}"/>
          </ac:picMkLst>
        </pc:picChg>
      </pc:sldChg>
      <pc:sldChg chg="addSp modSp add modNotesTx">
        <pc:chgData name="Saim Mehmood" userId="dddc7e8a578a7a00" providerId="LiveId" clId="{3936EB90-CF9B-4A1D-A6FD-96EE1D3976FC}" dt="2020-04-03T18:52:25.782" v="2686" actId="20577"/>
        <pc:sldMkLst>
          <pc:docMk/>
          <pc:sldMk cId="4145765419" sldId="337"/>
        </pc:sldMkLst>
        <pc:spChg chg="mod">
          <ac:chgData name="Saim Mehmood" userId="dddc7e8a578a7a00" providerId="LiveId" clId="{3936EB90-CF9B-4A1D-A6FD-96EE1D3976FC}" dt="2020-04-03T06:02:17.437" v="2427" actId="20577"/>
          <ac:spMkLst>
            <pc:docMk/>
            <pc:sldMk cId="4145765419" sldId="337"/>
            <ac:spMk id="2" creationId="{E5F4E113-9F26-4A58-BBFD-41B791640993}"/>
          </ac:spMkLst>
        </pc:spChg>
        <pc:picChg chg="add mod">
          <ac:chgData name="Saim Mehmood" userId="dddc7e8a578a7a00" providerId="LiveId" clId="{3936EB90-CF9B-4A1D-A6FD-96EE1D3976FC}" dt="2020-04-03T06:04:08.864" v="2439" actId="12788"/>
          <ac:picMkLst>
            <pc:docMk/>
            <pc:sldMk cId="4145765419" sldId="337"/>
            <ac:picMk id="5" creationId="{FFB1AC06-54CE-470B-BA7F-463DA210C0B1}"/>
          </ac:picMkLst>
        </pc:picChg>
      </pc:sldChg>
      <pc:sldChg chg="addSp delSp modSp add delAnim modAnim">
        <pc:chgData name="Saim Mehmood" userId="dddc7e8a578a7a00" providerId="LiveId" clId="{3936EB90-CF9B-4A1D-A6FD-96EE1D3976FC}" dt="2020-04-03T07:17:18.841" v="2587" actId="1076"/>
        <pc:sldMkLst>
          <pc:docMk/>
          <pc:sldMk cId="1699413859" sldId="338"/>
        </pc:sldMkLst>
        <pc:spChg chg="mod">
          <ac:chgData name="Saim Mehmood" userId="dddc7e8a578a7a00" providerId="LiveId" clId="{3936EB90-CF9B-4A1D-A6FD-96EE1D3976FC}" dt="2020-04-03T06:41:49.432" v="2536" actId="20577"/>
          <ac:spMkLst>
            <pc:docMk/>
            <pc:sldMk cId="1699413859" sldId="338"/>
            <ac:spMk id="2" creationId="{C4D084E7-FEDE-4EFC-A3AB-116AC8C7E125}"/>
          </ac:spMkLst>
        </pc:spChg>
        <pc:spChg chg="add mod">
          <ac:chgData name="Saim Mehmood" userId="dddc7e8a578a7a00" providerId="LiveId" clId="{3936EB90-CF9B-4A1D-A6FD-96EE1D3976FC}" dt="2020-04-03T07:14:51.147" v="2549" actId="14100"/>
          <ac:spMkLst>
            <pc:docMk/>
            <pc:sldMk cId="1699413859" sldId="338"/>
            <ac:spMk id="5" creationId="{1224F607-0B17-42FC-B41D-A91DC328B70C}"/>
          </ac:spMkLst>
        </pc:spChg>
        <pc:spChg chg="add del">
          <ac:chgData name="Saim Mehmood" userId="dddc7e8a578a7a00" providerId="LiveId" clId="{3936EB90-CF9B-4A1D-A6FD-96EE1D3976FC}" dt="2020-04-03T07:15:51.257" v="2561" actId="478"/>
          <ac:spMkLst>
            <pc:docMk/>
            <pc:sldMk cId="1699413859" sldId="338"/>
            <ac:spMk id="8" creationId="{02557055-2AD5-467F-8178-C8F0FA164931}"/>
          </ac:spMkLst>
        </pc:spChg>
        <pc:spChg chg="add mod">
          <ac:chgData name="Saim Mehmood" userId="dddc7e8a578a7a00" providerId="LiveId" clId="{3936EB90-CF9B-4A1D-A6FD-96EE1D3976FC}" dt="2020-04-03T07:15:09.220" v="2553" actId="571"/>
          <ac:spMkLst>
            <pc:docMk/>
            <pc:sldMk cId="1699413859" sldId="338"/>
            <ac:spMk id="50" creationId="{F85E7850-5862-405B-BFD6-20D91DCBDE9E}"/>
          </ac:spMkLst>
        </pc:spChg>
        <pc:spChg chg="add mod">
          <ac:chgData name="Saim Mehmood" userId="dddc7e8a578a7a00" providerId="LiveId" clId="{3936EB90-CF9B-4A1D-A6FD-96EE1D3976FC}" dt="2020-04-03T07:16:03.442" v="2579" actId="1038"/>
          <ac:spMkLst>
            <pc:docMk/>
            <pc:sldMk cId="1699413859" sldId="338"/>
            <ac:spMk id="51" creationId="{405B852A-9233-44B2-BEA1-054ED2875A02}"/>
          </ac:spMkLst>
        </pc:spChg>
        <pc:spChg chg="add mod">
          <ac:chgData name="Saim Mehmood" userId="dddc7e8a578a7a00" providerId="LiveId" clId="{3936EB90-CF9B-4A1D-A6FD-96EE1D3976FC}" dt="2020-04-03T07:16:55.395" v="2585" actId="1076"/>
          <ac:spMkLst>
            <pc:docMk/>
            <pc:sldMk cId="1699413859" sldId="338"/>
            <ac:spMk id="52" creationId="{1003AE39-51F0-4CB2-9AD0-98EADFD9122F}"/>
          </ac:spMkLst>
        </pc:spChg>
        <pc:spChg chg="add mod">
          <ac:chgData name="Saim Mehmood" userId="dddc7e8a578a7a00" providerId="LiveId" clId="{3936EB90-CF9B-4A1D-A6FD-96EE1D3976FC}" dt="2020-04-03T07:17:18.841" v="2587" actId="1076"/>
          <ac:spMkLst>
            <pc:docMk/>
            <pc:sldMk cId="1699413859" sldId="338"/>
            <ac:spMk id="53" creationId="{B5CD4BD9-C5FF-4BD4-BF2D-956CF80383D0}"/>
          </ac:spMkLst>
        </pc:spChg>
        <pc:grpChg chg="add mod">
          <ac:chgData name="Saim Mehmood" userId="dddc7e8a578a7a00" providerId="LiveId" clId="{3936EB90-CF9B-4A1D-A6FD-96EE1D3976FC}" dt="2020-04-03T07:14:41.490" v="2548" actId="1076"/>
          <ac:grpSpMkLst>
            <pc:docMk/>
            <pc:sldMk cId="1699413859" sldId="338"/>
            <ac:grpSpMk id="9" creationId="{A2F29C98-63FA-41C3-9F6D-93B0C1166B4E}"/>
          </ac:grpSpMkLst>
        </pc:grpChg>
        <pc:picChg chg="add mod">
          <ac:chgData name="Saim Mehmood" userId="dddc7e8a578a7a00" providerId="LiveId" clId="{3936EB90-CF9B-4A1D-A6FD-96EE1D3976FC}" dt="2020-04-03T07:13:57.448" v="2539" actId="14100"/>
          <ac:picMkLst>
            <pc:docMk/>
            <pc:sldMk cId="1699413859" sldId="338"/>
            <ac:picMk id="4" creationId="{C838A9BB-17A4-44DB-A45E-2BA8666C79ED}"/>
          </ac:picMkLst>
        </pc:picChg>
        <pc:picChg chg="add mod">
          <ac:chgData name="Saim Mehmood" userId="dddc7e8a578a7a00" providerId="LiveId" clId="{3936EB90-CF9B-4A1D-A6FD-96EE1D3976FC}" dt="2020-04-03T07:14:59.986" v="2552" actId="1076"/>
          <ac:picMkLst>
            <pc:docMk/>
            <pc:sldMk cId="1699413859" sldId="338"/>
            <ac:picMk id="6" creationId="{6F23ECA8-C52C-48D2-9D4A-611567BC66B5}"/>
          </ac:picMkLst>
        </pc:picChg>
        <pc:picChg chg="add mod">
          <ac:chgData name="Saim Mehmood" userId="dddc7e8a578a7a00" providerId="LiveId" clId="{3936EB90-CF9B-4A1D-A6FD-96EE1D3976FC}" dt="2020-04-03T07:16:16.946" v="2581" actId="14100"/>
          <ac:picMkLst>
            <pc:docMk/>
            <pc:sldMk cId="1699413859" sldId="338"/>
            <ac:picMk id="7" creationId="{29D3CE30-C1B7-4A6A-966D-DB9CFEDC5EC7}"/>
          </ac:picMkLst>
        </pc:picChg>
      </pc:sldChg>
      <pc:sldChg chg="addSp delSp modSp add mod modAnim">
        <pc:chgData name="Saim Mehmood" userId="dddc7e8a578a7a00" providerId="LiveId" clId="{3936EB90-CF9B-4A1D-A6FD-96EE1D3976FC}" dt="2020-06-05T17:49:37.008" v="3253" actId="1076"/>
        <pc:sldMkLst>
          <pc:docMk/>
          <pc:sldMk cId="2697900130" sldId="339"/>
        </pc:sldMkLst>
        <pc:spChg chg="mod">
          <ac:chgData name="Saim Mehmood" userId="dddc7e8a578a7a00" providerId="LiveId" clId="{3936EB90-CF9B-4A1D-A6FD-96EE1D3976FC}" dt="2020-04-09T21:36:32.988" v="2893" actId="20577"/>
          <ac:spMkLst>
            <pc:docMk/>
            <pc:sldMk cId="2697900130" sldId="339"/>
            <ac:spMk id="2" creationId="{E03BAA60-7FE8-4C69-807B-B536D29FDD36}"/>
          </ac:spMkLst>
        </pc:spChg>
        <pc:spChg chg="add del mod">
          <ac:chgData name="Saim Mehmood" userId="dddc7e8a578a7a00" providerId="LiveId" clId="{3936EB90-CF9B-4A1D-A6FD-96EE1D3976FC}" dt="2020-04-16T06:39:42.480" v="2975" actId="478"/>
          <ac:spMkLst>
            <pc:docMk/>
            <pc:sldMk cId="2697900130" sldId="339"/>
            <ac:spMk id="4" creationId="{3D1E9248-334E-4A01-B3AA-8462F643FA7F}"/>
          </ac:spMkLst>
        </pc:spChg>
        <pc:picChg chg="add mod">
          <ac:chgData name="Saim Mehmood" userId="dddc7e8a578a7a00" providerId="LiveId" clId="{3936EB90-CF9B-4A1D-A6FD-96EE1D3976FC}" dt="2020-04-16T06:42:53.029" v="2979" actId="1076"/>
          <ac:picMkLst>
            <pc:docMk/>
            <pc:sldMk cId="2697900130" sldId="339"/>
            <ac:picMk id="6" creationId="{96319604-4FFD-426B-9953-ADD4C4C87886}"/>
          </ac:picMkLst>
        </pc:picChg>
        <pc:picChg chg="add mod">
          <ac:chgData name="Saim Mehmood" userId="dddc7e8a578a7a00" providerId="LiveId" clId="{3936EB90-CF9B-4A1D-A6FD-96EE1D3976FC}" dt="2020-06-05T17:49:37.008" v="3253" actId="1076"/>
          <ac:picMkLst>
            <pc:docMk/>
            <pc:sldMk cId="2697900130" sldId="339"/>
            <ac:picMk id="8" creationId="{5D1CB672-ED28-46ED-85D2-D8076E17917F}"/>
          </ac:picMkLst>
        </pc:picChg>
      </pc:sldChg>
      <pc:sldChg chg="modSp add mod">
        <pc:chgData name="Saim Mehmood" userId="dddc7e8a578a7a00" providerId="LiveId" clId="{3936EB90-CF9B-4A1D-A6FD-96EE1D3976FC}" dt="2020-06-04T18:57:14.569" v="3248" actId="20577"/>
        <pc:sldMkLst>
          <pc:docMk/>
          <pc:sldMk cId="3645617167" sldId="340"/>
        </pc:sldMkLst>
        <pc:spChg chg="mod">
          <ac:chgData name="Saim Mehmood" userId="dddc7e8a578a7a00" providerId="LiveId" clId="{3936EB90-CF9B-4A1D-A6FD-96EE1D3976FC}" dt="2020-06-04T18:57:14.569" v="3248" actId="20577"/>
          <ac:spMkLst>
            <pc:docMk/>
            <pc:sldMk cId="3645617167" sldId="340"/>
            <ac:spMk id="2" creationId="{D1BC2196-D15A-4E40-8C3D-872AE7684049}"/>
          </ac:spMkLst>
        </pc:spChg>
      </pc:sldChg>
    </pc:docChg>
  </pc:docChgLst>
  <pc:docChgLst>
    <pc:chgData name="Saim Mehmood" userId="dddc7e8a578a7a00" providerId="LiveId" clId="{CA029119-3701-4F3C-A637-2EAA797BD023}"/>
    <pc:docChg chg="undo custSel addSld delSld modSld sldOrd modMainMaster modNotesMaster">
      <pc:chgData name="Saim Mehmood" userId="dddc7e8a578a7a00" providerId="LiveId" clId="{CA029119-3701-4F3C-A637-2EAA797BD023}" dt="2020-06-15T19:28:05.280" v="423" actId="20577"/>
      <pc:docMkLst>
        <pc:docMk/>
      </pc:docMkLst>
      <pc:sldChg chg="modSp">
        <pc:chgData name="Saim Mehmood" userId="dddc7e8a578a7a00" providerId="LiveId" clId="{CA029119-3701-4F3C-A637-2EAA797BD023}" dt="2020-06-12T20:59:15.050" v="41"/>
        <pc:sldMkLst>
          <pc:docMk/>
          <pc:sldMk cId="962824966" sldId="267"/>
        </pc:sldMkLst>
        <pc:spChg chg="mod">
          <ac:chgData name="Saim Mehmood" userId="dddc7e8a578a7a00" providerId="LiveId" clId="{CA029119-3701-4F3C-A637-2EAA797BD023}" dt="2020-06-12T20:59:15.050" v="41"/>
          <ac:spMkLst>
            <pc:docMk/>
            <pc:sldMk cId="962824966" sldId="267"/>
            <ac:spMk id="2" creationId="{00000000-0000-0000-0000-000000000000}"/>
          </ac:spMkLst>
        </pc:spChg>
        <pc:spChg chg="mod">
          <ac:chgData name="Saim Mehmood" userId="dddc7e8a578a7a00" providerId="LiveId" clId="{CA029119-3701-4F3C-A637-2EAA797BD023}" dt="2020-06-12T20:59:15.050" v="41"/>
          <ac:spMkLst>
            <pc:docMk/>
            <pc:sldMk cId="962824966" sldId="267"/>
            <ac:spMk id="3" creationId="{00000000-0000-0000-0000-000000000000}"/>
          </ac:spMkLst>
        </pc:spChg>
        <pc:spChg chg="mod">
          <ac:chgData name="Saim Mehmood" userId="dddc7e8a578a7a00" providerId="LiveId" clId="{CA029119-3701-4F3C-A637-2EAA797BD023}" dt="2020-06-12T20:59:15.050" v="41"/>
          <ac:spMkLst>
            <pc:docMk/>
            <pc:sldMk cId="962824966" sldId="267"/>
            <ac:spMk id="4" creationId="{5F5D4317-B474-4057-BBC0-8EDB15537991}"/>
          </ac:spMkLst>
        </pc:spChg>
      </pc:sldChg>
      <pc:sldChg chg="modSp modNotes">
        <pc:chgData name="Saim Mehmood" userId="dddc7e8a578a7a00" providerId="LiveId" clId="{CA029119-3701-4F3C-A637-2EAA797BD023}" dt="2020-06-12T20:59:15.050" v="41"/>
        <pc:sldMkLst>
          <pc:docMk/>
          <pc:sldMk cId="4987308" sldId="268"/>
        </pc:sldMkLst>
        <pc:spChg chg="mod">
          <ac:chgData name="Saim Mehmood" userId="dddc7e8a578a7a00" providerId="LiveId" clId="{CA029119-3701-4F3C-A637-2EAA797BD023}" dt="2020-06-12T20:59:15.050" v="41"/>
          <ac:spMkLst>
            <pc:docMk/>
            <pc:sldMk cId="4987308" sldId="268"/>
            <ac:spMk id="2" creationId="{2229676F-38B3-4509-B8BA-8E6095E0A981}"/>
          </ac:spMkLst>
        </pc:spChg>
      </pc:sldChg>
      <pc:sldChg chg="modSp modNotes modNotesTx">
        <pc:chgData name="Saim Mehmood" userId="dddc7e8a578a7a00" providerId="LiveId" clId="{CA029119-3701-4F3C-A637-2EAA797BD023}" dt="2020-06-12T23:34:33.438" v="300" actId="20577"/>
        <pc:sldMkLst>
          <pc:docMk/>
          <pc:sldMk cId="3664509093" sldId="269"/>
        </pc:sldMkLst>
        <pc:spChg chg="mod">
          <ac:chgData name="Saim Mehmood" userId="dddc7e8a578a7a00" providerId="LiveId" clId="{CA029119-3701-4F3C-A637-2EAA797BD023}" dt="2020-06-12T20:59:15.050" v="41"/>
          <ac:spMkLst>
            <pc:docMk/>
            <pc:sldMk cId="3664509093" sldId="269"/>
            <ac:spMk id="4" creationId="{2650D5A7-14EB-422A-BB1F-5696DD864D9F}"/>
          </ac:spMkLst>
        </pc:spChg>
        <pc:spChg chg="mod">
          <ac:chgData name="Saim Mehmood" userId="dddc7e8a578a7a00" providerId="LiveId" clId="{CA029119-3701-4F3C-A637-2EAA797BD023}" dt="2020-06-12T20:59:15.050" v="41"/>
          <ac:spMkLst>
            <pc:docMk/>
            <pc:sldMk cId="3664509093" sldId="269"/>
            <ac:spMk id="5" creationId="{42A84266-A209-4322-AE28-49B8D60CEA1C}"/>
          </ac:spMkLst>
        </pc:spChg>
        <pc:picChg chg="mod">
          <ac:chgData name="Saim Mehmood" userId="dddc7e8a578a7a00" providerId="LiveId" clId="{CA029119-3701-4F3C-A637-2EAA797BD023}" dt="2020-06-12T20:59:15.050" v="41"/>
          <ac:picMkLst>
            <pc:docMk/>
            <pc:sldMk cId="3664509093" sldId="269"/>
            <ac:picMk id="7" creationId="{9ED3B1F1-2F60-4407-9BD0-E228947CEC2D}"/>
          </ac:picMkLst>
        </pc:picChg>
      </pc:sldChg>
      <pc:sldChg chg="modSp ord modNotes">
        <pc:chgData name="Saim Mehmood" userId="dddc7e8a578a7a00" providerId="LiveId" clId="{CA029119-3701-4F3C-A637-2EAA797BD023}" dt="2020-06-13T03:34:43.740" v="354"/>
        <pc:sldMkLst>
          <pc:docMk/>
          <pc:sldMk cId="1416565962" sldId="275"/>
        </pc:sldMkLst>
        <pc:spChg chg="mod">
          <ac:chgData name="Saim Mehmood" userId="dddc7e8a578a7a00" providerId="LiveId" clId="{CA029119-3701-4F3C-A637-2EAA797BD023}" dt="2020-06-12T20:59:15.050" v="41"/>
          <ac:spMkLst>
            <pc:docMk/>
            <pc:sldMk cId="1416565962" sldId="275"/>
            <ac:spMk id="3" creationId="{B6266E3D-5E86-44F5-B14C-8781143CBF1F}"/>
          </ac:spMkLst>
        </pc:spChg>
        <pc:spChg chg="mod">
          <ac:chgData name="Saim Mehmood" userId="dddc7e8a578a7a00" providerId="LiveId" clId="{CA029119-3701-4F3C-A637-2EAA797BD023}" dt="2020-06-12T20:59:15.050" v="41"/>
          <ac:spMkLst>
            <pc:docMk/>
            <pc:sldMk cId="1416565962" sldId="275"/>
            <ac:spMk id="4" creationId="{D1284A9E-5585-44FC-962C-7BBD910611C4}"/>
          </ac:spMkLst>
        </pc:spChg>
        <pc:spChg chg="mod">
          <ac:chgData name="Saim Mehmood" userId="dddc7e8a578a7a00" providerId="LiveId" clId="{CA029119-3701-4F3C-A637-2EAA797BD023}" dt="2020-06-12T20:59:15.050" v="41"/>
          <ac:spMkLst>
            <pc:docMk/>
            <pc:sldMk cId="1416565962" sldId="275"/>
            <ac:spMk id="5" creationId="{1CB6537A-4053-422D-9401-A736C656F621}"/>
          </ac:spMkLst>
        </pc:spChg>
        <pc:spChg chg="mod">
          <ac:chgData name="Saim Mehmood" userId="dddc7e8a578a7a00" providerId="LiveId" clId="{CA029119-3701-4F3C-A637-2EAA797BD023}" dt="2020-06-12T20:59:15.050" v="41"/>
          <ac:spMkLst>
            <pc:docMk/>
            <pc:sldMk cId="1416565962" sldId="275"/>
            <ac:spMk id="6" creationId="{19FF0F10-BCAC-4D6D-80FF-CD9CC73D73F3}"/>
          </ac:spMkLst>
        </pc:spChg>
        <pc:spChg chg="mod">
          <ac:chgData name="Saim Mehmood" userId="dddc7e8a578a7a00" providerId="LiveId" clId="{CA029119-3701-4F3C-A637-2EAA797BD023}" dt="2020-06-12T20:59:15.050" v="41"/>
          <ac:spMkLst>
            <pc:docMk/>
            <pc:sldMk cId="1416565962" sldId="275"/>
            <ac:spMk id="7" creationId="{669AE6A0-99E5-4BE5-9E13-E855FD1587F4}"/>
          </ac:spMkLst>
        </pc:spChg>
        <pc:spChg chg="mod">
          <ac:chgData name="Saim Mehmood" userId="dddc7e8a578a7a00" providerId="LiveId" clId="{CA029119-3701-4F3C-A637-2EAA797BD023}" dt="2020-06-12T20:59:15.050" v="41"/>
          <ac:spMkLst>
            <pc:docMk/>
            <pc:sldMk cId="1416565962" sldId="275"/>
            <ac:spMk id="8" creationId="{BCDFB562-DFCB-4702-9CA6-4B7AC9E0E20C}"/>
          </ac:spMkLst>
        </pc:spChg>
        <pc:spChg chg="mod">
          <ac:chgData name="Saim Mehmood" userId="dddc7e8a578a7a00" providerId="LiveId" clId="{CA029119-3701-4F3C-A637-2EAA797BD023}" dt="2020-06-12T20:59:15.050" v="41"/>
          <ac:spMkLst>
            <pc:docMk/>
            <pc:sldMk cId="1416565962" sldId="275"/>
            <ac:spMk id="9" creationId="{F1108589-3417-41A1-AB65-FF583EE06609}"/>
          </ac:spMkLst>
        </pc:spChg>
        <pc:spChg chg="mod">
          <ac:chgData name="Saim Mehmood" userId="dddc7e8a578a7a00" providerId="LiveId" clId="{CA029119-3701-4F3C-A637-2EAA797BD023}" dt="2020-06-12T20:59:15.050" v="41"/>
          <ac:spMkLst>
            <pc:docMk/>
            <pc:sldMk cId="1416565962" sldId="275"/>
            <ac:spMk id="10" creationId="{B25B0B4B-E1C4-492E-86D1-223AEB721BB3}"/>
          </ac:spMkLst>
        </pc:spChg>
        <pc:spChg chg="mod">
          <ac:chgData name="Saim Mehmood" userId="dddc7e8a578a7a00" providerId="LiveId" clId="{CA029119-3701-4F3C-A637-2EAA797BD023}" dt="2020-06-12T20:59:15.050" v="41"/>
          <ac:spMkLst>
            <pc:docMk/>
            <pc:sldMk cId="1416565962" sldId="275"/>
            <ac:spMk id="11" creationId="{03C2C37C-83ED-478F-B5AF-CDD4935C507B}"/>
          </ac:spMkLst>
        </pc:spChg>
        <pc:picChg chg="mod">
          <ac:chgData name="Saim Mehmood" userId="dddc7e8a578a7a00" providerId="LiveId" clId="{CA029119-3701-4F3C-A637-2EAA797BD023}" dt="2020-06-12T20:59:15.050" v="41"/>
          <ac:picMkLst>
            <pc:docMk/>
            <pc:sldMk cId="1416565962" sldId="275"/>
            <ac:picMk id="2" creationId="{2E658767-EC80-46CA-A856-BA0AF5DB8358}"/>
          </ac:picMkLst>
        </pc:picChg>
      </pc:sldChg>
      <pc:sldChg chg="modSp add del modNotes">
        <pc:chgData name="Saim Mehmood" userId="dddc7e8a578a7a00" providerId="LiveId" clId="{CA029119-3701-4F3C-A637-2EAA797BD023}" dt="2020-06-15T19:14:49.957" v="402"/>
        <pc:sldMkLst>
          <pc:docMk/>
          <pc:sldMk cId="2627189665" sldId="276"/>
        </pc:sldMkLst>
        <pc:picChg chg="mod">
          <ac:chgData name="Saim Mehmood" userId="dddc7e8a578a7a00" providerId="LiveId" clId="{CA029119-3701-4F3C-A637-2EAA797BD023}" dt="2020-06-12T20:59:15.050" v="41"/>
          <ac:picMkLst>
            <pc:docMk/>
            <pc:sldMk cId="2627189665" sldId="276"/>
            <ac:picMk id="2" creationId="{CA1FE8DD-CE6A-4BE2-B41F-F404502EF4FC}"/>
          </ac:picMkLst>
        </pc:picChg>
      </pc:sldChg>
      <pc:sldChg chg="modSp del mod modShow modNotes">
        <pc:chgData name="Saim Mehmood" userId="dddc7e8a578a7a00" providerId="LiveId" clId="{CA029119-3701-4F3C-A637-2EAA797BD023}" dt="2020-06-13T19:23:45.297" v="368" actId="47"/>
        <pc:sldMkLst>
          <pc:docMk/>
          <pc:sldMk cId="2444980884" sldId="277"/>
        </pc:sldMkLst>
        <pc:spChg chg="mod">
          <ac:chgData name="Saim Mehmood" userId="dddc7e8a578a7a00" providerId="LiveId" clId="{CA029119-3701-4F3C-A637-2EAA797BD023}" dt="2020-06-12T20:59:15.050" v="41"/>
          <ac:spMkLst>
            <pc:docMk/>
            <pc:sldMk cId="2444980884" sldId="277"/>
            <ac:spMk id="2" creationId="{2229676F-38B3-4509-B8BA-8E6095E0A981}"/>
          </ac:spMkLst>
        </pc:spChg>
      </pc:sldChg>
      <pc:sldChg chg="modSp modNotes">
        <pc:chgData name="Saim Mehmood" userId="dddc7e8a578a7a00" providerId="LiveId" clId="{CA029119-3701-4F3C-A637-2EAA797BD023}" dt="2020-06-12T20:59:15.050" v="41"/>
        <pc:sldMkLst>
          <pc:docMk/>
          <pc:sldMk cId="183970112" sldId="279"/>
        </pc:sldMkLst>
        <pc:spChg chg="mod">
          <ac:chgData name="Saim Mehmood" userId="dddc7e8a578a7a00" providerId="LiveId" clId="{CA029119-3701-4F3C-A637-2EAA797BD023}" dt="2020-06-12T20:59:15.050" v="41"/>
          <ac:spMkLst>
            <pc:docMk/>
            <pc:sldMk cId="183970112" sldId="279"/>
            <ac:spMk id="2" creationId="{F5F6DC1B-9172-4541-821B-9E1B956694F7}"/>
          </ac:spMkLst>
        </pc:spChg>
        <pc:spChg chg="mod">
          <ac:chgData name="Saim Mehmood" userId="dddc7e8a578a7a00" providerId="LiveId" clId="{CA029119-3701-4F3C-A637-2EAA797BD023}" dt="2020-06-12T20:59:15.050" v="41"/>
          <ac:spMkLst>
            <pc:docMk/>
            <pc:sldMk cId="183970112" sldId="279"/>
            <ac:spMk id="5" creationId="{54B5130F-C6A0-498D-93B5-4D7D61CABC9F}"/>
          </ac:spMkLst>
        </pc:spChg>
        <pc:spChg chg="mod">
          <ac:chgData name="Saim Mehmood" userId="dddc7e8a578a7a00" providerId="LiveId" clId="{CA029119-3701-4F3C-A637-2EAA797BD023}" dt="2020-06-12T20:59:15.050" v="41"/>
          <ac:spMkLst>
            <pc:docMk/>
            <pc:sldMk cId="183970112" sldId="279"/>
            <ac:spMk id="6" creationId="{68013DDB-8382-44CD-B7D1-D1E24929A5A7}"/>
          </ac:spMkLst>
        </pc:spChg>
        <pc:spChg chg="mod">
          <ac:chgData name="Saim Mehmood" userId="dddc7e8a578a7a00" providerId="LiveId" clId="{CA029119-3701-4F3C-A637-2EAA797BD023}" dt="2020-06-12T20:59:15.050" v="41"/>
          <ac:spMkLst>
            <pc:docMk/>
            <pc:sldMk cId="183970112" sldId="279"/>
            <ac:spMk id="7" creationId="{3174FA69-445A-4B1E-8CE9-4BDD2311E714}"/>
          </ac:spMkLst>
        </pc:spChg>
        <pc:spChg chg="mod">
          <ac:chgData name="Saim Mehmood" userId="dddc7e8a578a7a00" providerId="LiveId" clId="{CA029119-3701-4F3C-A637-2EAA797BD023}" dt="2020-06-12T20:59:15.050" v="41"/>
          <ac:spMkLst>
            <pc:docMk/>
            <pc:sldMk cId="183970112" sldId="279"/>
            <ac:spMk id="8" creationId="{C709C299-8102-4394-9AB1-0C87BCCD6B55}"/>
          </ac:spMkLst>
        </pc:spChg>
        <pc:picChg chg="mod">
          <ac:chgData name="Saim Mehmood" userId="dddc7e8a578a7a00" providerId="LiveId" clId="{CA029119-3701-4F3C-A637-2EAA797BD023}" dt="2020-06-12T20:59:15.050" v="41"/>
          <ac:picMkLst>
            <pc:docMk/>
            <pc:sldMk cId="183970112" sldId="279"/>
            <ac:picMk id="4" creationId="{47E2BAB0-4512-4A86-9685-DE1DEE7AA8EA}"/>
          </ac:picMkLst>
        </pc:picChg>
      </pc:sldChg>
      <pc:sldChg chg="modSp modNotes">
        <pc:chgData name="Saim Mehmood" userId="dddc7e8a578a7a00" providerId="LiveId" clId="{CA029119-3701-4F3C-A637-2EAA797BD023}" dt="2020-06-12T20:59:15.050" v="41"/>
        <pc:sldMkLst>
          <pc:docMk/>
          <pc:sldMk cId="2528460514" sldId="280"/>
        </pc:sldMkLst>
        <pc:spChg chg="mod">
          <ac:chgData name="Saim Mehmood" userId="dddc7e8a578a7a00" providerId="LiveId" clId="{CA029119-3701-4F3C-A637-2EAA797BD023}" dt="2020-06-12T20:59:15.050" v="41"/>
          <ac:spMkLst>
            <pc:docMk/>
            <pc:sldMk cId="2528460514" sldId="280"/>
            <ac:spMk id="5" creationId="{54B5130F-C6A0-498D-93B5-4D7D61CABC9F}"/>
          </ac:spMkLst>
        </pc:spChg>
        <pc:spChg chg="mod">
          <ac:chgData name="Saim Mehmood" userId="dddc7e8a578a7a00" providerId="LiveId" clId="{CA029119-3701-4F3C-A637-2EAA797BD023}" dt="2020-06-12T20:59:15.050" v="41"/>
          <ac:spMkLst>
            <pc:docMk/>
            <pc:sldMk cId="2528460514" sldId="280"/>
            <ac:spMk id="6" creationId="{B83C9DC5-FF8D-4FD3-99B8-85C313F9B26D}"/>
          </ac:spMkLst>
        </pc:spChg>
        <pc:spChg chg="mod">
          <ac:chgData name="Saim Mehmood" userId="dddc7e8a578a7a00" providerId="LiveId" clId="{CA029119-3701-4F3C-A637-2EAA797BD023}" dt="2020-06-12T20:59:15.050" v="41"/>
          <ac:spMkLst>
            <pc:docMk/>
            <pc:sldMk cId="2528460514" sldId="280"/>
            <ac:spMk id="13" creationId="{241627B6-6EAC-4AF9-B092-3DD4B6121357}"/>
          </ac:spMkLst>
        </pc:spChg>
        <pc:spChg chg="mod">
          <ac:chgData name="Saim Mehmood" userId="dddc7e8a578a7a00" providerId="LiveId" clId="{CA029119-3701-4F3C-A637-2EAA797BD023}" dt="2020-06-12T20:59:15.050" v="41"/>
          <ac:spMkLst>
            <pc:docMk/>
            <pc:sldMk cId="2528460514" sldId="280"/>
            <ac:spMk id="16" creationId="{8F1A9CE5-8F4A-445A-92B2-9D34E5190B9E}"/>
          </ac:spMkLst>
        </pc:spChg>
        <pc:spChg chg="mod">
          <ac:chgData name="Saim Mehmood" userId="dddc7e8a578a7a00" providerId="LiveId" clId="{CA029119-3701-4F3C-A637-2EAA797BD023}" dt="2020-06-12T20:59:15.050" v="41"/>
          <ac:spMkLst>
            <pc:docMk/>
            <pc:sldMk cId="2528460514" sldId="280"/>
            <ac:spMk id="17" creationId="{C894380C-054C-4C2C-B7BF-11BC8AF8C1B4}"/>
          </ac:spMkLst>
        </pc:spChg>
        <pc:spChg chg="mod">
          <ac:chgData name="Saim Mehmood" userId="dddc7e8a578a7a00" providerId="LiveId" clId="{CA029119-3701-4F3C-A637-2EAA797BD023}" dt="2020-06-12T20:59:15.050" v="41"/>
          <ac:spMkLst>
            <pc:docMk/>
            <pc:sldMk cId="2528460514" sldId="280"/>
            <ac:spMk id="18" creationId="{B62E82B7-77D1-4D13-A900-19BED2B47FC3}"/>
          </ac:spMkLst>
        </pc:spChg>
        <pc:picChg chg="mod">
          <ac:chgData name="Saim Mehmood" userId="dddc7e8a578a7a00" providerId="LiveId" clId="{CA029119-3701-4F3C-A637-2EAA797BD023}" dt="2020-06-12T20:59:15.050" v="41"/>
          <ac:picMkLst>
            <pc:docMk/>
            <pc:sldMk cId="2528460514" sldId="280"/>
            <ac:picMk id="15" creationId="{2DC2A63D-BC04-40AD-BD90-9EB3DAB62787}"/>
          </ac:picMkLst>
        </pc:picChg>
      </pc:sldChg>
      <pc:sldChg chg="modSp modNotes modNotesTx">
        <pc:chgData name="Saim Mehmood" userId="dddc7e8a578a7a00" providerId="LiveId" clId="{CA029119-3701-4F3C-A637-2EAA797BD023}" dt="2020-06-13T19:05:56.915" v="359" actId="20577"/>
        <pc:sldMkLst>
          <pc:docMk/>
          <pc:sldMk cId="1495074246" sldId="281"/>
        </pc:sldMkLst>
        <pc:spChg chg="mod">
          <ac:chgData name="Saim Mehmood" userId="dddc7e8a578a7a00" providerId="LiveId" clId="{CA029119-3701-4F3C-A637-2EAA797BD023}" dt="2020-06-12T20:59:15.050" v="41"/>
          <ac:spMkLst>
            <pc:docMk/>
            <pc:sldMk cId="1495074246" sldId="281"/>
            <ac:spMk id="3" creationId="{4848686F-A0D3-46CA-A676-01BC41859516}"/>
          </ac:spMkLst>
        </pc:spChg>
        <pc:spChg chg="mod">
          <ac:chgData name="Saim Mehmood" userId="dddc7e8a578a7a00" providerId="LiveId" clId="{CA029119-3701-4F3C-A637-2EAA797BD023}" dt="2020-06-12T20:59:15.050" v="41"/>
          <ac:spMkLst>
            <pc:docMk/>
            <pc:sldMk cId="1495074246" sldId="281"/>
            <ac:spMk id="5" creationId="{54B5130F-C6A0-498D-93B5-4D7D61CABC9F}"/>
          </ac:spMkLst>
        </pc:spChg>
        <pc:spChg chg="mod">
          <ac:chgData name="Saim Mehmood" userId="dddc7e8a578a7a00" providerId="LiveId" clId="{CA029119-3701-4F3C-A637-2EAA797BD023}" dt="2020-06-12T20:59:15.050" v="41"/>
          <ac:spMkLst>
            <pc:docMk/>
            <pc:sldMk cId="1495074246" sldId="281"/>
            <ac:spMk id="17" creationId="{A1CDCF47-457B-4C21-891F-C29EBE641DCC}"/>
          </ac:spMkLst>
        </pc:spChg>
        <pc:picChg chg="mod">
          <ac:chgData name="Saim Mehmood" userId="dddc7e8a578a7a00" providerId="LiveId" clId="{CA029119-3701-4F3C-A637-2EAA797BD023}" dt="2020-06-12T20:59:15.050" v="41"/>
          <ac:picMkLst>
            <pc:docMk/>
            <pc:sldMk cId="1495074246" sldId="281"/>
            <ac:picMk id="15" creationId="{5051FBAC-5D2E-4D10-B0CC-7DA9A97E2AB4}"/>
          </ac:picMkLst>
        </pc:picChg>
        <pc:picChg chg="mod">
          <ac:chgData name="Saim Mehmood" userId="dddc7e8a578a7a00" providerId="LiveId" clId="{CA029119-3701-4F3C-A637-2EAA797BD023}" dt="2020-06-12T20:59:15.050" v="41"/>
          <ac:picMkLst>
            <pc:docMk/>
            <pc:sldMk cId="1495074246" sldId="281"/>
            <ac:picMk id="16" creationId="{5C22120C-C3B2-46A3-9775-E48D308BD763}"/>
          </ac:picMkLst>
        </pc:picChg>
      </pc:sldChg>
      <pc:sldChg chg="modNotes">
        <pc:chgData name="Saim Mehmood" userId="dddc7e8a578a7a00" providerId="LiveId" clId="{CA029119-3701-4F3C-A637-2EAA797BD023}" dt="2020-06-12T20:59:15.050" v="41"/>
        <pc:sldMkLst>
          <pc:docMk/>
          <pc:sldMk cId="679024938" sldId="282"/>
        </pc:sldMkLst>
      </pc:sldChg>
      <pc:sldChg chg="modSp modAnim modNotes">
        <pc:chgData name="Saim Mehmood" userId="dddc7e8a578a7a00" providerId="LiveId" clId="{CA029119-3701-4F3C-A637-2EAA797BD023}" dt="2020-06-15T19:20:40.533" v="406"/>
        <pc:sldMkLst>
          <pc:docMk/>
          <pc:sldMk cId="2998750391" sldId="283"/>
        </pc:sldMkLst>
        <pc:spChg chg="mod">
          <ac:chgData name="Saim Mehmood" userId="dddc7e8a578a7a00" providerId="LiveId" clId="{CA029119-3701-4F3C-A637-2EAA797BD023}" dt="2020-06-12T20:59:15.050" v="41"/>
          <ac:spMkLst>
            <pc:docMk/>
            <pc:sldMk cId="2998750391" sldId="283"/>
            <ac:spMk id="8" creationId="{78630CD4-B4C2-421B-BE0D-04DB2E9AE1F0}"/>
          </ac:spMkLst>
        </pc:spChg>
        <pc:spChg chg="mod">
          <ac:chgData name="Saim Mehmood" userId="dddc7e8a578a7a00" providerId="LiveId" clId="{CA029119-3701-4F3C-A637-2EAA797BD023}" dt="2020-06-12T20:59:15.050" v="41"/>
          <ac:spMkLst>
            <pc:docMk/>
            <pc:sldMk cId="2998750391" sldId="283"/>
            <ac:spMk id="9" creationId="{E772A4CB-E792-4393-97C2-5B397BC80E68}"/>
          </ac:spMkLst>
        </pc:spChg>
        <pc:spChg chg="mod">
          <ac:chgData name="Saim Mehmood" userId="dddc7e8a578a7a00" providerId="LiveId" clId="{CA029119-3701-4F3C-A637-2EAA797BD023}" dt="2020-06-12T20:59:15.050" v="41"/>
          <ac:spMkLst>
            <pc:docMk/>
            <pc:sldMk cId="2998750391" sldId="283"/>
            <ac:spMk id="10" creationId="{9845D6BB-DC1A-4736-9E2A-6466D7A8C740}"/>
          </ac:spMkLst>
        </pc:spChg>
        <pc:spChg chg="mod">
          <ac:chgData name="Saim Mehmood" userId="dddc7e8a578a7a00" providerId="LiveId" clId="{CA029119-3701-4F3C-A637-2EAA797BD023}" dt="2020-06-12T20:59:15.050" v="41"/>
          <ac:spMkLst>
            <pc:docMk/>
            <pc:sldMk cId="2998750391" sldId="283"/>
            <ac:spMk id="11" creationId="{958E816B-F29C-47F5-B448-2B2732814FE9}"/>
          </ac:spMkLst>
        </pc:spChg>
        <pc:spChg chg="mod">
          <ac:chgData name="Saim Mehmood" userId="dddc7e8a578a7a00" providerId="LiveId" clId="{CA029119-3701-4F3C-A637-2EAA797BD023}" dt="2020-06-12T20:59:15.050" v="41"/>
          <ac:spMkLst>
            <pc:docMk/>
            <pc:sldMk cId="2998750391" sldId="283"/>
            <ac:spMk id="12" creationId="{0A087734-3A88-4D1A-A284-339FFE8AB970}"/>
          </ac:spMkLst>
        </pc:spChg>
        <pc:spChg chg="mod">
          <ac:chgData name="Saim Mehmood" userId="dddc7e8a578a7a00" providerId="LiveId" clId="{CA029119-3701-4F3C-A637-2EAA797BD023}" dt="2020-06-12T20:59:15.050" v="41"/>
          <ac:spMkLst>
            <pc:docMk/>
            <pc:sldMk cId="2998750391" sldId="283"/>
            <ac:spMk id="13" creationId="{52C87E4E-B3D0-41ED-AE43-4865531838CB}"/>
          </ac:spMkLst>
        </pc:spChg>
        <pc:spChg chg="mod">
          <ac:chgData name="Saim Mehmood" userId="dddc7e8a578a7a00" providerId="LiveId" clId="{CA029119-3701-4F3C-A637-2EAA797BD023}" dt="2020-06-12T20:59:15.050" v="41"/>
          <ac:spMkLst>
            <pc:docMk/>
            <pc:sldMk cId="2998750391" sldId="283"/>
            <ac:spMk id="14" creationId="{39A2B1FB-5823-4E30-BB6C-A92092615326}"/>
          </ac:spMkLst>
        </pc:spChg>
        <pc:spChg chg="mod">
          <ac:chgData name="Saim Mehmood" userId="dddc7e8a578a7a00" providerId="LiveId" clId="{CA029119-3701-4F3C-A637-2EAA797BD023}" dt="2020-06-12T20:59:15.050" v="41"/>
          <ac:spMkLst>
            <pc:docMk/>
            <pc:sldMk cId="2998750391" sldId="283"/>
            <ac:spMk id="15" creationId="{8DBE093F-3258-45F0-B885-6B107A6B6EC2}"/>
          </ac:spMkLst>
        </pc:spChg>
        <pc:spChg chg="mod">
          <ac:chgData name="Saim Mehmood" userId="dddc7e8a578a7a00" providerId="LiveId" clId="{CA029119-3701-4F3C-A637-2EAA797BD023}" dt="2020-06-12T20:59:15.050" v="41"/>
          <ac:spMkLst>
            <pc:docMk/>
            <pc:sldMk cId="2998750391" sldId="283"/>
            <ac:spMk id="16" creationId="{E355786A-BF77-44D9-A1CD-221AABBD168D}"/>
          </ac:spMkLst>
        </pc:spChg>
        <pc:spChg chg="mod">
          <ac:chgData name="Saim Mehmood" userId="dddc7e8a578a7a00" providerId="LiveId" clId="{CA029119-3701-4F3C-A637-2EAA797BD023}" dt="2020-06-12T20:59:15.050" v="41"/>
          <ac:spMkLst>
            <pc:docMk/>
            <pc:sldMk cId="2998750391" sldId="283"/>
            <ac:spMk id="17" creationId="{99C500B1-82EC-47A4-A4C9-55F9EBB7D579}"/>
          </ac:spMkLst>
        </pc:spChg>
        <pc:spChg chg="mod">
          <ac:chgData name="Saim Mehmood" userId="dddc7e8a578a7a00" providerId="LiveId" clId="{CA029119-3701-4F3C-A637-2EAA797BD023}" dt="2020-06-12T20:59:15.050" v="41"/>
          <ac:spMkLst>
            <pc:docMk/>
            <pc:sldMk cId="2998750391" sldId="283"/>
            <ac:spMk id="18" creationId="{CFF31339-BF15-4D6F-9E4F-C680BD288AB7}"/>
          </ac:spMkLst>
        </pc:spChg>
        <pc:spChg chg="mod">
          <ac:chgData name="Saim Mehmood" userId="dddc7e8a578a7a00" providerId="LiveId" clId="{CA029119-3701-4F3C-A637-2EAA797BD023}" dt="2020-06-12T20:59:15.050" v="41"/>
          <ac:spMkLst>
            <pc:docMk/>
            <pc:sldMk cId="2998750391" sldId="283"/>
            <ac:spMk id="19" creationId="{2220F34C-D69F-4F90-8CDE-FB9514689818}"/>
          </ac:spMkLst>
        </pc:spChg>
        <pc:spChg chg="mod">
          <ac:chgData name="Saim Mehmood" userId="dddc7e8a578a7a00" providerId="LiveId" clId="{CA029119-3701-4F3C-A637-2EAA797BD023}" dt="2020-06-12T20:59:15.050" v="41"/>
          <ac:spMkLst>
            <pc:docMk/>
            <pc:sldMk cId="2998750391" sldId="283"/>
            <ac:spMk id="20" creationId="{AB07A412-F9A1-4090-905B-5E1787BB08A8}"/>
          </ac:spMkLst>
        </pc:spChg>
        <pc:spChg chg="mod">
          <ac:chgData name="Saim Mehmood" userId="dddc7e8a578a7a00" providerId="LiveId" clId="{CA029119-3701-4F3C-A637-2EAA797BD023}" dt="2020-06-12T20:59:15.050" v="41"/>
          <ac:spMkLst>
            <pc:docMk/>
            <pc:sldMk cId="2998750391" sldId="283"/>
            <ac:spMk id="21" creationId="{977E3E32-7D8D-451D-8749-9FE1754074C9}"/>
          </ac:spMkLst>
        </pc:spChg>
        <pc:spChg chg="mod">
          <ac:chgData name="Saim Mehmood" userId="dddc7e8a578a7a00" providerId="LiveId" clId="{CA029119-3701-4F3C-A637-2EAA797BD023}" dt="2020-06-12T20:59:15.050" v="41"/>
          <ac:spMkLst>
            <pc:docMk/>
            <pc:sldMk cId="2998750391" sldId="283"/>
            <ac:spMk id="22" creationId="{FE1B9237-FDF0-43F0-8E02-FC63B0CB6799}"/>
          </ac:spMkLst>
        </pc:spChg>
        <pc:spChg chg="mod">
          <ac:chgData name="Saim Mehmood" userId="dddc7e8a578a7a00" providerId="LiveId" clId="{CA029119-3701-4F3C-A637-2EAA797BD023}" dt="2020-06-12T20:59:15.050" v="41"/>
          <ac:spMkLst>
            <pc:docMk/>
            <pc:sldMk cId="2998750391" sldId="283"/>
            <ac:spMk id="23" creationId="{D9A94D3A-F616-4196-9308-A299E575FB82}"/>
          </ac:spMkLst>
        </pc:spChg>
        <pc:spChg chg="mod">
          <ac:chgData name="Saim Mehmood" userId="dddc7e8a578a7a00" providerId="LiveId" clId="{CA029119-3701-4F3C-A637-2EAA797BD023}" dt="2020-06-12T20:59:15.050" v="41"/>
          <ac:spMkLst>
            <pc:docMk/>
            <pc:sldMk cId="2998750391" sldId="283"/>
            <ac:spMk id="24" creationId="{8C67B4CD-4014-4520-97B1-E126C0EBD9D3}"/>
          </ac:spMkLst>
        </pc:spChg>
        <pc:spChg chg="mod">
          <ac:chgData name="Saim Mehmood" userId="dddc7e8a578a7a00" providerId="LiveId" clId="{CA029119-3701-4F3C-A637-2EAA797BD023}" dt="2020-06-12T20:59:15.050" v="41"/>
          <ac:spMkLst>
            <pc:docMk/>
            <pc:sldMk cId="2998750391" sldId="283"/>
            <ac:spMk id="49" creationId="{74D57C46-0EAE-4E96-93AE-2EA77AB2C717}"/>
          </ac:spMkLst>
        </pc:spChg>
        <pc:spChg chg="mod">
          <ac:chgData name="Saim Mehmood" userId="dddc7e8a578a7a00" providerId="LiveId" clId="{CA029119-3701-4F3C-A637-2EAA797BD023}" dt="2020-06-12T20:59:15.050" v="41"/>
          <ac:spMkLst>
            <pc:docMk/>
            <pc:sldMk cId="2998750391" sldId="283"/>
            <ac:spMk id="50" creationId="{9A507BEF-3FAF-4779-B70C-7C1CE0D89474}"/>
          </ac:spMkLst>
        </pc:spChg>
        <pc:spChg chg="mod">
          <ac:chgData name="Saim Mehmood" userId="dddc7e8a578a7a00" providerId="LiveId" clId="{CA029119-3701-4F3C-A637-2EAA797BD023}" dt="2020-06-12T20:59:15.050" v="41"/>
          <ac:spMkLst>
            <pc:docMk/>
            <pc:sldMk cId="2998750391" sldId="283"/>
            <ac:spMk id="51" creationId="{A1B1EEA7-84EC-4AFF-ABD7-C6D8FA63B4CF}"/>
          </ac:spMkLst>
        </pc:spChg>
        <pc:spChg chg="mod">
          <ac:chgData name="Saim Mehmood" userId="dddc7e8a578a7a00" providerId="LiveId" clId="{CA029119-3701-4F3C-A637-2EAA797BD023}" dt="2020-06-12T20:59:15.050" v="41"/>
          <ac:spMkLst>
            <pc:docMk/>
            <pc:sldMk cId="2998750391" sldId="283"/>
            <ac:spMk id="52" creationId="{FFE0CA04-D040-4335-9DE1-CEA8C13E3B8E}"/>
          </ac:spMkLst>
        </pc:spChg>
        <pc:spChg chg="mod">
          <ac:chgData name="Saim Mehmood" userId="dddc7e8a578a7a00" providerId="LiveId" clId="{CA029119-3701-4F3C-A637-2EAA797BD023}" dt="2020-06-12T20:59:15.050" v="41"/>
          <ac:spMkLst>
            <pc:docMk/>
            <pc:sldMk cId="2998750391" sldId="283"/>
            <ac:spMk id="53" creationId="{B1BC1649-BA47-4D7E-9C87-A08618CCE83B}"/>
          </ac:spMkLst>
        </pc:spChg>
        <pc:spChg chg="mod">
          <ac:chgData name="Saim Mehmood" userId="dddc7e8a578a7a00" providerId="LiveId" clId="{CA029119-3701-4F3C-A637-2EAA797BD023}" dt="2020-06-12T20:59:15.050" v="41"/>
          <ac:spMkLst>
            <pc:docMk/>
            <pc:sldMk cId="2998750391" sldId="283"/>
            <ac:spMk id="54" creationId="{05E1C8D6-5756-45B3-A7EA-C88FF0A20191}"/>
          </ac:spMkLst>
        </pc:spChg>
        <pc:spChg chg="mod">
          <ac:chgData name="Saim Mehmood" userId="dddc7e8a578a7a00" providerId="LiveId" clId="{CA029119-3701-4F3C-A637-2EAA797BD023}" dt="2020-06-12T20:59:15.050" v="41"/>
          <ac:spMkLst>
            <pc:docMk/>
            <pc:sldMk cId="2998750391" sldId="283"/>
            <ac:spMk id="55" creationId="{3BB9AEED-295D-46D0-A6CA-1691E33DC74C}"/>
          </ac:spMkLst>
        </pc:spChg>
        <pc:spChg chg="mod">
          <ac:chgData name="Saim Mehmood" userId="dddc7e8a578a7a00" providerId="LiveId" clId="{CA029119-3701-4F3C-A637-2EAA797BD023}" dt="2020-06-12T20:59:15.050" v="41"/>
          <ac:spMkLst>
            <pc:docMk/>
            <pc:sldMk cId="2998750391" sldId="283"/>
            <ac:spMk id="56" creationId="{7651A709-FE8B-4BB3-9D17-9FB25B2A47BD}"/>
          </ac:spMkLst>
        </pc:spChg>
        <pc:spChg chg="mod">
          <ac:chgData name="Saim Mehmood" userId="dddc7e8a578a7a00" providerId="LiveId" clId="{CA029119-3701-4F3C-A637-2EAA797BD023}" dt="2020-06-12T20:59:15.050" v="41"/>
          <ac:spMkLst>
            <pc:docMk/>
            <pc:sldMk cId="2998750391" sldId="283"/>
            <ac:spMk id="57" creationId="{C5E31111-D399-40A4-9F8A-A2772AD2BC36}"/>
          </ac:spMkLst>
        </pc:spChg>
        <pc:spChg chg="mod">
          <ac:chgData name="Saim Mehmood" userId="dddc7e8a578a7a00" providerId="LiveId" clId="{CA029119-3701-4F3C-A637-2EAA797BD023}" dt="2020-06-12T20:59:15.050" v="41"/>
          <ac:spMkLst>
            <pc:docMk/>
            <pc:sldMk cId="2998750391" sldId="283"/>
            <ac:spMk id="58" creationId="{F4C658D5-3440-4909-8B1D-DBC9C2DA5B0E}"/>
          </ac:spMkLst>
        </pc:spChg>
        <pc:spChg chg="mod">
          <ac:chgData name="Saim Mehmood" userId="dddc7e8a578a7a00" providerId="LiveId" clId="{CA029119-3701-4F3C-A637-2EAA797BD023}" dt="2020-06-12T20:59:15.050" v="41"/>
          <ac:spMkLst>
            <pc:docMk/>
            <pc:sldMk cId="2998750391" sldId="283"/>
            <ac:spMk id="59" creationId="{0C9DF938-8A45-46BE-8571-E237005D582C}"/>
          </ac:spMkLst>
        </pc:spChg>
        <pc:spChg chg="mod">
          <ac:chgData name="Saim Mehmood" userId="dddc7e8a578a7a00" providerId="LiveId" clId="{CA029119-3701-4F3C-A637-2EAA797BD023}" dt="2020-06-12T20:59:15.050" v="41"/>
          <ac:spMkLst>
            <pc:docMk/>
            <pc:sldMk cId="2998750391" sldId="283"/>
            <ac:spMk id="60" creationId="{3F4B6693-C15C-4B34-9613-FBA28E7F87F1}"/>
          </ac:spMkLst>
        </pc:spChg>
        <pc:spChg chg="mod">
          <ac:chgData name="Saim Mehmood" userId="dddc7e8a578a7a00" providerId="LiveId" clId="{CA029119-3701-4F3C-A637-2EAA797BD023}" dt="2020-06-12T20:59:15.050" v="41"/>
          <ac:spMkLst>
            <pc:docMk/>
            <pc:sldMk cId="2998750391" sldId="283"/>
            <ac:spMk id="61" creationId="{094BC902-07C0-4484-8645-C65289F5262F}"/>
          </ac:spMkLst>
        </pc:spChg>
        <pc:spChg chg="mod">
          <ac:chgData name="Saim Mehmood" userId="dddc7e8a578a7a00" providerId="LiveId" clId="{CA029119-3701-4F3C-A637-2EAA797BD023}" dt="2020-06-12T20:59:15.050" v="41"/>
          <ac:spMkLst>
            <pc:docMk/>
            <pc:sldMk cId="2998750391" sldId="283"/>
            <ac:spMk id="62" creationId="{CBC6E441-8E97-44A0-9A37-C05FF0EB6B24}"/>
          </ac:spMkLst>
        </pc:spChg>
        <pc:spChg chg="mod">
          <ac:chgData name="Saim Mehmood" userId="dddc7e8a578a7a00" providerId="LiveId" clId="{CA029119-3701-4F3C-A637-2EAA797BD023}" dt="2020-06-12T20:59:15.050" v="41"/>
          <ac:spMkLst>
            <pc:docMk/>
            <pc:sldMk cId="2998750391" sldId="283"/>
            <ac:spMk id="63" creationId="{65E17D92-54B3-4BFE-BBD8-5DC2E12E01A9}"/>
          </ac:spMkLst>
        </pc:spChg>
        <pc:spChg chg="mod">
          <ac:chgData name="Saim Mehmood" userId="dddc7e8a578a7a00" providerId="LiveId" clId="{CA029119-3701-4F3C-A637-2EAA797BD023}" dt="2020-06-12T20:59:15.050" v="41"/>
          <ac:spMkLst>
            <pc:docMk/>
            <pc:sldMk cId="2998750391" sldId="283"/>
            <ac:spMk id="64" creationId="{E4D2DD60-B44C-486D-8FB1-01EF650A4F71}"/>
          </ac:spMkLst>
        </pc:spChg>
        <pc:spChg chg="mod">
          <ac:chgData name="Saim Mehmood" userId="dddc7e8a578a7a00" providerId="LiveId" clId="{CA029119-3701-4F3C-A637-2EAA797BD023}" dt="2020-06-12T20:59:15.050" v="41"/>
          <ac:spMkLst>
            <pc:docMk/>
            <pc:sldMk cId="2998750391" sldId="283"/>
            <ac:spMk id="65" creationId="{85AFF321-B484-4FF8-8C6B-E7CF8F216E0A}"/>
          </ac:spMkLst>
        </pc:spChg>
        <pc:picChg chg="mod">
          <ac:chgData name="Saim Mehmood" userId="dddc7e8a578a7a00" providerId="LiveId" clId="{CA029119-3701-4F3C-A637-2EAA797BD023}" dt="2020-06-12T20:59:15.050" v="41"/>
          <ac:picMkLst>
            <pc:docMk/>
            <pc:sldMk cId="2998750391" sldId="283"/>
            <ac:picMk id="5" creationId="{9B3129DD-BD72-40E8-82AE-DFBD17FD1630}"/>
          </ac:picMkLst>
        </pc:picChg>
        <pc:picChg chg="mod">
          <ac:chgData name="Saim Mehmood" userId="dddc7e8a578a7a00" providerId="LiveId" clId="{CA029119-3701-4F3C-A637-2EAA797BD023}" dt="2020-06-12T20:59:15.050" v="41"/>
          <ac:picMkLst>
            <pc:docMk/>
            <pc:sldMk cId="2998750391" sldId="283"/>
            <ac:picMk id="7" creationId="{9BEE5E9B-B4CA-4F8E-8D99-74F93A9499F0}"/>
          </ac:picMkLst>
        </pc:picChg>
        <pc:picChg chg="mod">
          <ac:chgData name="Saim Mehmood" userId="dddc7e8a578a7a00" providerId="LiveId" clId="{CA029119-3701-4F3C-A637-2EAA797BD023}" dt="2020-06-12T20:59:15.050" v="41"/>
          <ac:picMkLst>
            <pc:docMk/>
            <pc:sldMk cId="2998750391" sldId="283"/>
            <ac:picMk id="28" creationId="{B2E0458F-F655-46F0-9C91-B9AAAB5B7036}"/>
          </ac:picMkLst>
        </pc:picChg>
        <pc:picChg chg="mod">
          <ac:chgData name="Saim Mehmood" userId="dddc7e8a578a7a00" providerId="LiveId" clId="{CA029119-3701-4F3C-A637-2EAA797BD023}" dt="2020-06-12T20:59:15.050" v="41"/>
          <ac:picMkLst>
            <pc:docMk/>
            <pc:sldMk cId="2998750391" sldId="283"/>
            <ac:picMk id="48" creationId="{CF003D95-B8EA-48D7-85C9-DEED319644B1}"/>
          </ac:picMkLst>
        </pc:picChg>
      </pc:sldChg>
      <pc:sldChg chg="modSp modNotes">
        <pc:chgData name="Saim Mehmood" userId="dddc7e8a578a7a00" providerId="LiveId" clId="{CA029119-3701-4F3C-A637-2EAA797BD023}" dt="2020-06-12T20:59:15.050" v="41"/>
        <pc:sldMkLst>
          <pc:docMk/>
          <pc:sldMk cId="1077010432" sldId="284"/>
        </pc:sldMkLst>
        <pc:spChg chg="mod">
          <ac:chgData name="Saim Mehmood" userId="dddc7e8a578a7a00" providerId="LiveId" clId="{CA029119-3701-4F3C-A637-2EAA797BD023}" dt="2020-06-12T20:59:15.050" v="41"/>
          <ac:spMkLst>
            <pc:docMk/>
            <pc:sldMk cId="1077010432" sldId="284"/>
            <ac:spMk id="4" creationId="{4A08E89F-39DE-4624-BDBE-FF51CBF909D7}"/>
          </ac:spMkLst>
        </pc:spChg>
        <pc:spChg chg="mod">
          <ac:chgData name="Saim Mehmood" userId="dddc7e8a578a7a00" providerId="LiveId" clId="{CA029119-3701-4F3C-A637-2EAA797BD023}" dt="2020-06-12T20:59:15.050" v="41"/>
          <ac:spMkLst>
            <pc:docMk/>
            <pc:sldMk cId="1077010432" sldId="284"/>
            <ac:spMk id="11" creationId="{D99D08CB-4796-4319-BBFF-6AA30D17BEED}"/>
          </ac:spMkLst>
        </pc:spChg>
        <pc:spChg chg="mod">
          <ac:chgData name="Saim Mehmood" userId="dddc7e8a578a7a00" providerId="LiveId" clId="{CA029119-3701-4F3C-A637-2EAA797BD023}" dt="2020-06-12T20:59:15.050" v="41"/>
          <ac:spMkLst>
            <pc:docMk/>
            <pc:sldMk cId="1077010432" sldId="284"/>
            <ac:spMk id="12" creationId="{1ECEF9A1-C87D-4E95-9B2F-7C4FD534D898}"/>
          </ac:spMkLst>
        </pc:spChg>
        <pc:spChg chg="mod">
          <ac:chgData name="Saim Mehmood" userId="dddc7e8a578a7a00" providerId="LiveId" clId="{CA029119-3701-4F3C-A637-2EAA797BD023}" dt="2020-06-12T20:59:15.050" v="41"/>
          <ac:spMkLst>
            <pc:docMk/>
            <pc:sldMk cId="1077010432" sldId="284"/>
            <ac:spMk id="13" creationId="{AB1CEEC2-2D15-4FBA-90BD-373DF9DF5AA4}"/>
          </ac:spMkLst>
        </pc:spChg>
        <pc:spChg chg="mod">
          <ac:chgData name="Saim Mehmood" userId="dddc7e8a578a7a00" providerId="LiveId" clId="{CA029119-3701-4F3C-A637-2EAA797BD023}" dt="2020-06-12T20:59:15.050" v="41"/>
          <ac:spMkLst>
            <pc:docMk/>
            <pc:sldMk cId="1077010432" sldId="284"/>
            <ac:spMk id="14" creationId="{82BF938A-F905-4B40-AEF0-B3F52ADD0AEC}"/>
          </ac:spMkLst>
        </pc:spChg>
        <pc:spChg chg="mod">
          <ac:chgData name="Saim Mehmood" userId="dddc7e8a578a7a00" providerId="LiveId" clId="{CA029119-3701-4F3C-A637-2EAA797BD023}" dt="2020-06-12T20:59:15.050" v="41"/>
          <ac:spMkLst>
            <pc:docMk/>
            <pc:sldMk cId="1077010432" sldId="284"/>
            <ac:spMk id="15" creationId="{EC36F7A3-C274-4FD5-94B7-99BF9C88884E}"/>
          </ac:spMkLst>
        </pc:spChg>
        <pc:spChg chg="mod">
          <ac:chgData name="Saim Mehmood" userId="dddc7e8a578a7a00" providerId="LiveId" clId="{CA029119-3701-4F3C-A637-2EAA797BD023}" dt="2020-06-12T20:59:15.050" v="41"/>
          <ac:spMkLst>
            <pc:docMk/>
            <pc:sldMk cId="1077010432" sldId="284"/>
            <ac:spMk id="16" creationId="{DE5E90CB-4D82-42C9-926E-AEA823C1FB4C}"/>
          </ac:spMkLst>
        </pc:spChg>
        <pc:spChg chg="mod">
          <ac:chgData name="Saim Mehmood" userId="dddc7e8a578a7a00" providerId="LiveId" clId="{CA029119-3701-4F3C-A637-2EAA797BD023}" dt="2020-06-12T20:59:15.050" v="41"/>
          <ac:spMkLst>
            <pc:docMk/>
            <pc:sldMk cId="1077010432" sldId="284"/>
            <ac:spMk id="17" creationId="{97245F1F-C3EA-41B9-A08B-3088A1555ED5}"/>
          </ac:spMkLst>
        </pc:spChg>
        <pc:spChg chg="mod">
          <ac:chgData name="Saim Mehmood" userId="dddc7e8a578a7a00" providerId="LiveId" clId="{CA029119-3701-4F3C-A637-2EAA797BD023}" dt="2020-06-12T20:59:15.050" v="41"/>
          <ac:spMkLst>
            <pc:docMk/>
            <pc:sldMk cId="1077010432" sldId="284"/>
            <ac:spMk id="18" creationId="{07DDCA33-EADC-48E0-828B-F808D3193264}"/>
          </ac:spMkLst>
        </pc:spChg>
        <pc:spChg chg="mod">
          <ac:chgData name="Saim Mehmood" userId="dddc7e8a578a7a00" providerId="LiveId" clId="{CA029119-3701-4F3C-A637-2EAA797BD023}" dt="2020-06-12T20:59:15.050" v="41"/>
          <ac:spMkLst>
            <pc:docMk/>
            <pc:sldMk cId="1077010432" sldId="284"/>
            <ac:spMk id="22" creationId="{82EBE8FE-0D12-41B2-8B42-F4C3671658AB}"/>
          </ac:spMkLst>
        </pc:spChg>
        <pc:spChg chg="mod">
          <ac:chgData name="Saim Mehmood" userId="dddc7e8a578a7a00" providerId="LiveId" clId="{CA029119-3701-4F3C-A637-2EAA797BD023}" dt="2020-06-12T20:59:15.050" v="41"/>
          <ac:spMkLst>
            <pc:docMk/>
            <pc:sldMk cId="1077010432" sldId="284"/>
            <ac:spMk id="23" creationId="{6BD4D8B6-0126-486A-AC86-F8EFFC5DAE61}"/>
          </ac:spMkLst>
        </pc:spChg>
        <pc:spChg chg="mod">
          <ac:chgData name="Saim Mehmood" userId="dddc7e8a578a7a00" providerId="LiveId" clId="{CA029119-3701-4F3C-A637-2EAA797BD023}" dt="2020-06-12T20:59:15.050" v="41"/>
          <ac:spMkLst>
            <pc:docMk/>
            <pc:sldMk cId="1077010432" sldId="284"/>
            <ac:spMk id="24" creationId="{C2BABD0C-9026-4C61-97DA-6EE97BC20511}"/>
          </ac:spMkLst>
        </pc:spChg>
        <pc:spChg chg="mod">
          <ac:chgData name="Saim Mehmood" userId="dddc7e8a578a7a00" providerId="LiveId" clId="{CA029119-3701-4F3C-A637-2EAA797BD023}" dt="2020-06-12T20:59:15.050" v="41"/>
          <ac:spMkLst>
            <pc:docMk/>
            <pc:sldMk cId="1077010432" sldId="284"/>
            <ac:spMk id="25" creationId="{2C799330-D307-48A0-9946-A0FDD5CAE99B}"/>
          </ac:spMkLst>
        </pc:spChg>
        <pc:spChg chg="mod">
          <ac:chgData name="Saim Mehmood" userId="dddc7e8a578a7a00" providerId="LiveId" clId="{CA029119-3701-4F3C-A637-2EAA797BD023}" dt="2020-06-12T20:59:15.050" v="41"/>
          <ac:spMkLst>
            <pc:docMk/>
            <pc:sldMk cId="1077010432" sldId="284"/>
            <ac:spMk id="26" creationId="{E07846F4-B81A-40C7-9CD6-48EFC76EFE15}"/>
          </ac:spMkLst>
        </pc:spChg>
        <pc:spChg chg="mod">
          <ac:chgData name="Saim Mehmood" userId="dddc7e8a578a7a00" providerId="LiveId" clId="{CA029119-3701-4F3C-A637-2EAA797BD023}" dt="2020-06-12T20:59:15.050" v="41"/>
          <ac:spMkLst>
            <pc:docMk/>
            <pc:sldMk cId="1077010432" sldId="284"/>
            <ac:spMk id="27" creationId="{1598017B-08E5-477E-95A0-E86B222F52CE}"/>
          </ac:spMkLst>
        </pc:spChg>
        <pc:spChg chg="mod">
          <ac:chgData name="Saim Mehmood" userId="dddc7e8a578a7a00" providerId="LiveId" clId="{CA029119-3701-4F3C-A637-2EAA797BD023}" dt="2020-06-12T20:59:15.050" v="41"/>
          <ac:spMkLst>
            <pc:docMk/>
            <pc:sldMk cId="1077010432" sldId="284"/>
            <ac:spMk id="28" creationId="{CC741344-9BEF-4F69-8B44-26663F398F5E}"/>
          </ac:spMkLst>
        </pc:spChg>
        <pc:spChg chg="mod">
          <ac:chgData name="Saim Mehmood" userId="dddc7e8a578a7a00" providerId="LiveId" clId="{CA029119-3701-4F3C-A637-2EAA797BD023}" dt="2020-06-12T20:59:15.050" v="41"/>
          <ac:spMkLst>
            <pc:docMk/>
            <pc:sldMk cId="1077010432" sldId="284"/>
            <ac:spMk id="35" creationId="{447F45D2-48FA-4CD4-9CBD-5B211917F4A4}"/>
          </ac:spMkLst>
        </pc:spChg>
        <pc:spChg chg="mod">
          <ac:chgData name="Saim Mehmood" userId="dddc7e8a578a7a00" providerId="LiveId" clId="{CA029119-3701-4F3C-A637-2EAA797BD023}" dt="2020-06-12T20:59:15.050" v="41"/>
          <ac:spMkLst>
            <pc:docMk/>
            <pc:sldMk cId="1077010432" sldId="284"/>
            <ac:spMk id="36" creationId="{9A42C579-029E-4EF0-A731-6E3327D0AD2C}"/>
          </ac:spMkLst>
        </pc:spChg>
        <pc:spChg chg="mod">
          <ac:chgData name="Saim Mehmood" userId="dddc7e8a578a7a00" providerId="LiveId" clId="{CA029119-3701-4F3C-A637-2EAA797BD023}" dt="2020-06-12T20:59:15.050" v="41"/>
          <ac:spMkLst>
            <pc:docMk/>
            <pc:sldMk cId="1077010432" sldId="284"/>
            <ac:spMk id="37" creationId="{B1988A6E-3D3E-43FB-8088-FB5AC4CFBB73}"/>
          </ac:spMkLst>
        </pc:spChg>
        <pc:spChg chg="mod">
          <ac:chgData name="Saim Mehmood" userId="dddc7e8a578a7a00" providerId="LiveId" clId="{CA029119-3701-4F3C-A637-2EAA797BD023}" dt="2020-06-12T20:59:15.050" v="41"/>
          <ac:spMkLst>
            <pc:docMk/>
            <pc:sldMk cId="1077010432" sldId="284"/>
            <ac:spMk id="38" creationId="{7198E1BF-86D2-4530-98F2-992D2615BEEB}"/>
          </ac:spMkLst>
        </pc:spChg>
        <pc:spChg chg="mod">
          <ac:chgData name="Saim Mehmood" userId="dddc7e8a578a7a00" providerId="LiveId" clId="{CA029119-3701-4F3C-A637-2EAA797BD023}" dt="2020-06-12T20:59:15.050" v="41"/>
          <ac:spMkLst>
            <pc:docMk/>
            <pc:sldMk cId="1077010432" sldId="284"/>
            <ac:spMk id="39" creationId="{03E03BBB-E718-4D86-A38B-D23141B7AB4F}"/>
          </ac:spMkLst>
        </pc:spChg>
        <pc:spChg chg="mod">
          <ac:chgData name="Saim Mehmood" userId="dddc7e8a578a7a00" providerId="LiveId" clId="{CA029119-3701-4F3C-A637-2EAA797BD023}" dt="2020-06-12T20:59:15.050" v="41"/>
          <ac:spMkLst>
            <pc:docMk/>
            <pc:sldMk cId="1077010432" sldId="284"/>
            <ac:spMk id="40" creationId="{17144FBC-5963-472A-AF80-34C53184677A}"/>
          </ac:spMkLst>
        </pc:spChg>
        <pc:spChg chg="mod">
          <ac:chgData name="Saim Mehmood" userId="dddc7e8a578a7a00" providerId="LiveId" clId="{CA029119-3701-4F3C-A637-2EAA797BD023}" dt="2020-06-12T20:59:15.050" v="41"/>
          <ac:spMkLst>
            <pc:docMk/>
            <pc:sldMk cId="1077010432" sldId="284"/>
            <ac:spMk id="41" creationId="{F9C017E0-7F66-44E3-A8F5-E2DD44E542A1}"/>
          </ac:spMkLst>
        </pc:spChg>
        <pc:spChg chg="mod">
          <ac:chgData name="Saim Mehmood" userId="dddc7e8a578a7a00" providerId="LiveId" clId="{CA029119-3701-4F3C-A637-2EAA797BD023}" dt="2020-06-12T20:59:15.050" v="41"/>
          <ac:spMkLst>
            <pc:docMk/>
            <pc:sldMk cId="1077010432" sldId="284"/>
            <ac:spMk id="42" creationId="{05BB0E41-F6EB-41EC-A5E9-1C54BA4E0D1D}"/>
          </ac:spMkLst>
        </pc:spChg>
        <pc:spChg chg="mod">
          <ac:chgData name="Saim Mehmood" userId="dddc7e8a578a7a00" providerId="LiveId" clId="{CA029119-3701-4F3C-A637-2EAA797BD023}" dt="2020-06-12T20:59:15.050" v="41"/>
          <ac:spMkLst>
            <pc:docMk/>
            <pc:sldMk cId="1077010432" sldId="284"/>
            <ac:spMk id="43" creationId="{ABF67880-C3E9-4E52-B48F-4CB11E4253DB}"/>
          </ac:spMkLst>
        </pc:spChg>
        <pc:spChg chg="mod">
          <ac:chgData name="Saim Mehmood" userId="dddc7e8a578a7a00" providerId="LiveId" clId="{CA029119-3701-4F3C-A637-2EAA797BD023}" dt="2020-06-12T20:59:15.050" v="41"/>
          <ac:spMkLst>
            <pc:docMk/>
            <pc:sldMk cId="1077010432" sldId="284"/>
            <ac:spMk id="44" creationId="{FF3A2306-F3DD-4EEC-80E0-3E52AE3A6919}"/>
          </ac:spMkLst>
        </pc:spChg>
        <pc:spChg chg="mod">
          <ac:chgData name="Saim Mehmood" userId="dddc7e8a578a7a00" providerId="LiveId" clId="{CA029119-3701-4F3C-A637-2EAA797BD023}" dt="2020-06-12T20:59:15.050" v="41"/>
          <ac:spMkLst>
            <pc:docMk/>
            <pc:sldMk cId="1077010432" sldId="284"/>
            <ac:spMk id="45" creationId="{D26FF7A5-A099-4DA0-926D-7FC693D90A81}"/>
          </ac:spMkLst>
        </pc:spChg>
        <pc:spChg chg="mod">
          <ac:chgData name="Saim Mehmood" userId="dddc7e8a578a7a00" providerId="LiveId" clId="{CA029119-3701-4F3C-A637-2EAA797BD023}" dt="2020-06-12T20:59:15.050" v="41"/>
          <ac:spMkLst>
            <pc:docMk/>
            <pc:sldMk cId="1077010432" sldId="284"/>
            <ac:spMk id="46" creationId="{0091CAF8-4E66-4E65-A143-AFAB1C8AC364}"/>
          </ac:spMkLst>
        </pc:spChg>
        <pc:spChg chg="mod">
          <ac:chgData name="Saim Mehmood" userId="dddc7e8a578a7a00" providerId="LiveId" clId="{CA029119-3701-4F3C-A637-2EAA797BD023}" dt="2020-06-12T20:59:15.050" v="41"/>
          <ac:spMkLst>
            <pc:docMk/>
            <pc:sldMk cId="1077010432" sldId="284"/>
            <ac:spMk id="47" creationId="{ABD85F18-C603-41AB-91E7-A1ABD7F1A6EB}"/>
          </ac:spMkLst>
        </pc:spChg>
        <pc:spChg chg="mod">
          <ac:chgData name="Saim Mehmood" userId="dddc7e8a578a7a00" providerId="LiveId" clId="{CA029119-3701-4F3C-A637-2EAA797BD023}" dt="2020-06-12T20:59:15.050" v="41"/>
          <ac:spMkLst>
            <pc:docMk/>
            <pc:sldMk cId="1077010432" sldId="284"/>
            <ac:spMk id="48" creationId="{07E1B91A-0254-40FE-AC79-F925A6A18B96}"/>
          </ac:spMkLst>
        </pc:spChg>
        <pc:spChg chg="mod">
          <ac:chgData name="Saim Mehmood" userId="dddc7e8a578a7a00" providerId="LiveId" clId="{CA029119-3701-4F3C-A637-2EAA797BD023}" dt="2020-06-12T20:59:15.050" v="41"/>
          <ac:spMkLst>
            <pc:docMk/>
            <pc:sldMk cId="1077010432" sldId="284"/>
            <ac:spMk id="49" creationId="{30BC20A1-4689-419E-9BDA-60680BDC929C}"/>
          </ac:spMkLst>
        </pc:spChg>
        <pc:spChg chg="mod">
          <ac:chgData name="Saim Mehmood" userId="dddc7e8a578a7a00" providerId="LiveId" clId="{CA029119-3701-4F3C-A637-2EAA797BD023}" dt="2020-06-12T20:59:15.050" v="41"/>
          <ac:spMkLst>
            <pc:docMk/>
            <pc:sldMk cId="1077010432" sldId="284"/>
            <ac:spMk id="50" creationId="{C024FBA2-8C85-439F-8E31-BD1EA42AE50D}"/>
          </ac:spMkLst>
        </pc:spChg>
        <pc:spChg chg="mod">
          <ac:chgData name="Saim Mehmood" userId="dddc7e8a578a7a00" providerId="LiveId" clId="{CA029119-3701-4F3C-A637-2EAA797BD023}" dt="2020-06-12T20:59:15.050" v="41"/>
          <ac:spMkLst>
            <pc:docMk/>
            <pc:sldMk cId="1077010432" sldId="284"/>
            <ac:spMk id="51" creationId="{C33041D8-295F-49E7-93A6-A658458AADD4}"/>
          </ac:spMkLst>
        </pc:spChg>
        <pc:spChg chg="mod">
          <ac:chgData name="Saim Mehmood" userId="dddc7e8a578a7a00" providerId="LiveId" clId="{CA029119-3701-4F3C-A637-2EAA797BD023}" dt="2020-06-12T20:59:15.050" v="41"/>
          <ac:spMkLst>
            <pc:docMk/>
            <pc:sldMk cId="1077010432" sldId="284"/>
            <ac:spMk id="52" creationId="{73DEAB5E-1772-4101-BAEF-979EFD12303A}"/>
          </ac:spMkLst>
        </pc:spChg>
        <pc:spChg chg="mod">
          <ac:chgData name="Saim Mehmood" userId="dddc7e8a578a7a00" providerId="LiveId" clId="{CA029119-3701-4F3C-A637-2EAA797BD023}" dt="2020-06-12T20:59:15.050" v="41"/>
          <ac:spMkLst>
            <pc:docMk/>
            <pc:sldMk cId="1077010432" sldId="284"/>
            <ac:spMk id="53" creationId="{FA9CFD97-73E9-4207-8CD5-0E31E1E2D496}"/>
          </ac:spMkLst>
        </pc:spChg>
        <pc:spChg chg="mod">
          <ac:chgData name="Saim Mehmood" userId="dddc7e8a578a7a00" providerId="LiveId" clId="{CA029119-3701-4F3C-A637-2EAA797BD023}" dt="2020-06-12T20:59:15.050" v="41"/>
          <ac:spMkLst>
            <pc:docMk/>
            <pc:sldMk cId="1077010432" sldId="284"/>
            <ac:spMk id="54" creationId="{189C1E72-A349-46F4-B5A5-A1249244514A}"/>
          </ac:spMkLst>
        </pc:spChg>
        <pc:spChg chg="mod">
          <ac:chgData name="Saim Mehmood" userId="dddc7e8a578a7a00" providerId="LiveId" clId="{CA029119-3701-4F3C-A637-2EAA797BD023}" dt="2020-06-12T20:59:15.050" v="41"/>
          <ac:spMkLst>
            <pc:docMk/>
            <pc:sldMk cId="1077010432" sldId="284"/>
            <ac:spMk id="56" creationId="{567474B6-8C1A-46A4-867D-A2B7EC49B093}"/>
          </ac:spMkLst>
        </pc:spChg>
        <pc:spChg chg="mod">
          <ac:chgData name="Saim Mehmood" userId="dddc7e8a578a7a00" providerId="LiveId" clId="{CA029119-3701-4F3C-A637-2EAA797BD023}" dt="2020-06-12T20:59:15.050" v="41"/>
          <ac:spMkLst>
            <pc:docMk/>
            <pc:sldMk cId="1077010432" sldId="284"/>
            <ac:spMk id="57" creationId="{F6C891EB-EBB2-431C-9C5E-0BC8F08C33D3}"/>
          </ac:spMkLst>
        </pc:spChg>
        <pc:spChg chg="mod">
          <ac:chgData name="Saim Mehmood" userId="dddc7e8a578a7a00" providerId="LiveId" clId="{CA029119-3701-4F3C-A637-2EAA797BD023}" dt="2020-06-12T20:59:15.050" v="41"/>
          <ac:spMkLst>
            <pc:docMk/>
            <pc:sldMk cId="1077010432" sldId="284"/>
            <ac:spMk id="58" creationId="{2EC65DBF-7B85-4600-8CBF-C9C3E9679AE4}"/>
          </ac:spMkLst>
        </pc:spChg>
        <pc:spChg chg="mod">
          <ac:chgData name="Saim Mehmood" userId="dddc7e8a578a7a00" providerId="LiveId" clId="{CA029119-3701-4F3C-A637-2EAA797BD023}" dt="2020-06-12T20:59:15.050" v="41"/>
          <ac:spMkLst>
            <pc:docMk/>
            <pc:sldMk cId="1077010432" sldId="284"/>
            <ac:spMk id="59" creationId="{657D4797-A835-4333-80BB-AB0AF7441A14}"/>
          </ac:spMkLst>
        </pc:spChg>
        <pc:spChg chg="mod">
          <ac:chgData name="Saim Mehmood" userId="dddc7e8a578a7a00" providerId="LiveId" clId="{CA029119-3701-4F3C-A637-2EAA797BD023}" dt="2020-06-12T20:59:15.050" v="41"/>
          <ac:spMkLst>
            <pc:docMk/>
            <pc:sldMk cId="1077010432" sldId="284"/>
            <ac:spMk id="60" creationId="{FB5555A2-F2AD-4AEB-B02D-27FF3CFE4332}"/>
          </ac:spMkLst>
        </pc:spChg>
        <pc:spChg chg="mod">
          <ac:chgData name="Saim Mehmood" userId="dddc7e8a578a7a00" providerId="LiveId" clId="{CA029119-3701-4F3C-A637-2EAA797BD023}" dt="2020-06-12T20:59:15.050" v="41"/>
          <ac:spMkLst>
            <pc:docMk/>
            <pc:sldMk cId="1077010432" sldId="284"/>
            <ac:spMk id="61" creationId="{7945018A-48AA-4EAB-A2DC-AA7A3A4491F3}"/>
          </ac:spMkLst>
        </pc:spChg>
        <pc:spChg chg="mod">
          <ac:chgData name="Saim Mehmood" userId="dddc7e8a578a7a00" providerId="LiveId" clId="{CA029119-3701-4F3C-A637-2EAA797BD023}" dt="2020-06-12T20:59:15.050" v="41"/>
          <ac:spMkLst>
            <pc:docMk/>
            <pc:sldMk cId="1077010432" sldId="284"/>
            <ac:spMk id="62" creationId="{93B74BF2-655D-42AA-BA7F-8321A31DF27F}"/>
          </ac:spMkLst>
        </pc:spChg>
        <pc:spChg chg="mod">
          <ac:chgData name="Saim Mehmood" userId="dddc7e8a578a7a00" providerId="LiveId" clId="{CA029119-3701-4F3C-A637-2EAA797BD023}" dt="2020-06-12T20:59:15.050" v="41"/>
          <ac:spMkLst>
            <pc:docMk/>
            <pc:sldMk cId="1077010432" sldId="284"/>
            <ac:spMk id="63" creationId="{135A6D3C-B57D-41B3-B91D-69D6F9998F8A}"/>
          </ac:spMkLst>
        </pc:spChg>
        <pc:spChg chg="mod">
          <ac:chgData name="Saim Mehmood" userId="dddc7e8a578a7a00" providerId="LiveId" clId="{CA029119-3701-4F3C-A637-2EAA797BD023}" dt="2020-06-12T20:59:15.050" v="41"/>
          <ac:spMkLst>
            <pc:docMk/>
            <pc:sldMk cId="1077010432" sldId="284"/>
            <ac:spMk id="64" creationId="{02620BED-C58E-44E3-A78D-87C3207C23F7}"/>
          </ac:spMkLst>
        </pc:spChg>
        <pc:spChg chg="mod">
          <ac:chgData name="Saim Mehmood" userId="dddc7e8a578a7a00" providerId="LiveId" clId="{CA029119-3701-4F3C-A637-2EAA797BD023}" dt="2020-06-12T20:59:15.050" v="41"/>
          <ac:spMkLst>
            <pc:docMk/>
            <pc:sldMk cId="1077010432" sldId="284"/>
            <ac:spMk id="65" creationId="{EC62AA02-A195-4FEC-9D17-1F10B24765E0}"/>
          </ac:spMkLst>
        </pc:spChg>
        <pc:spChg chg="mod">
          <ac:chgData name="Saim Mehmood" userId="dddc7e8a578a7a00" providerId="LiveId" clId="{CA029119-3701-4F3C-A637-2EAA797BD023}" dt="2020-06-12T20:59:15.050" v="41"/>
          <ac:spMkLst>
            <pc:docMk/>
            <pc:sldMk cId="1077010432" sldId="284"/>
            <ac:spMk id="66" creationId="{4B78D57D-1AD6-4BBC-AA47-95117CDBD1E0}"/>
          </ac:spMkLst>
        </pc:spChg>
        <pc:spChg chg="mod">
          <ac:chgData name="Saim Mehmood" userId="dddc7e8a578a7a00" providerId="LiveId" clId="{CA029119-3701-4F3C-A637-2EAA797BD023}" dt="2020-06-12T20:59:15.050" v="41"/>
          <ac:spMkLst>
            <pc:docMk/>
            <pc:sldMk cId="1077010432" sldId="284"/>
            <ac:spMk id="67" creationId="{13BD8100-9248-4058-B8F1-1DF5F8FCA6DA}"/>
          </ac:spMkLst>
        </pc:spChg>
        <pc:spChg chg="mod">
          <ac:chgData name="Saim Mehmood" userId="dddc7e8a578a7a00" providerId="LiveId" clId="{CA029119-3701-4F3C-A637-2EAA797BD023}" dt="2020-06-12T20:59:15.050" v="41"/>
          <ac:spMkLst>
            <pc:docMk/>
            <pc:sldMk cId="1077010432" sldId="284"/>
            <ac:spMk id="68" creationId="{5EAF38F6-D6CB-4524-9762-680673BDC360}"/>
          </ac:spMkLst>
        </pc:spChg>
        <pc:spChg chg="mod">
          <ac:chgData name="Saim Mehmood" userId="dddc7e8a578a7a00" providerId="LiveId" clId="{CA029119-3701-4F3C-A637-2EAA797BD023}" dt="2020-06-12T20:59:15.050" v="41"/>
          <ac:spMkLst>
            <pc:docMk/>
            <pc:sldMk cId="1077010432" sldId="284"/>
            <ac:spMk id="69" creationId="{45F57A47-2C04-4B1E-BD2E-035CA4BC0C88}"/>
          </ac:spMkLst>
        </pc:spChg>
        <pc:spChg chg="mod">
          <ac:chgData name="Saim Mehmood" userId="dddc7e8a578a7a00" providerId="LiveId" clId="{CA029119-3701-4F3C-A637-2EAA797BD023}" dt="2020-06-12T20:59:15.050" v="41"/>
          <ac:spMkLst>
            <pc:docMk/>
            <pc:sldMk cId="1077010432" sldId="284"/>
            <ac:spMk id="70" creationId="{6E5F6E9F-A727-4ACA-9FF7-02349C5380B2}"/>
          </ac:spMkLst>
        </pc:spChg>
        <pc:spChg chg="mod">
          <ac:chgData name="Saim Mehmood" userId="dddc7e8a578a7a00" providerId="LiveId" clId="{CA029119-3701-4F3C-A637-2EAA797BD023}" dt="2020-06-12T20:59:15.050" v="41"/>
          <ac:spMkLst>
            <pc:docMk/>
            <pc:sldMk cId="1077010432" sldId="284"/>
            <ac:spMk id="71" creationId="{693626AB-ED93-4508-AE8D-AA0753BDEF80}"/>
          </ac:spMkLst>
        </pc:spChg>
        <pc:spChg chg="mod">
          <ac:chgData name="Saim Mehmood" userId="dddc7e8a578a7a00" providerId="LiveId" clId="{CA029119-3701-4F3C-A637-2EAA797BD023}" dt="2020-06-12T20:59:15.050" v="41"/>
          <ac:spMkLst>
            <pc:docMk/>
            <pc:sldMk cId="1077010432" sldId="284"/>
            <ac:spMk id="72" creationId="{6CB7787E-1A61-470B-B9E6-FAE17FC569F7}"/>
          </ac:spMkLst>
        </pc:spChg>
        <pc:picChg chg="mod">
          <ac:chgData name="Saim Mehmood" userId="dddc7e8a578a7a00" providerId="LiveId" clId="{CA029119-3701-4F3C-A637-2EAA797BD023}" dt="2020-06-12T20:59:15.050" v="41"/>
          <ac:picMkLst>
            <pc:docMk/>
            <pc:sldMk cId="1077010432" sldId="284"/>
            <ac:picMk id="21" creationId="{9E5733D0-41BC-4F7A-8ABD-C601B1C49D3B}"/>
          </ac:picMkLst>
        </pc:picChg>
      </pc:sldChg>
      <pc:sldChg chg="modSp modNotes">
        <pc:chgData name="Saim Mehmood" userId="dddc7e8a578a7a00" providerId="LiveId" clId="{CA029119-3701-4F3C-A637-2EAA797BD023}" dt="2020-06-12T20:59:15.050" v="41"/>
        <pc:sldMkLst>
          <pc:docMk/>
          <pc:sldMk cId="3246418360" sldId="285"/>
        </pc:sldMkLst>
        <pc:spChg chg="mod">
          <ac:chgData name="Saim Mehmood" userId="dddc7e8a578a7a00" providerId="LiveId" clId="{CA029119-3701-4F3C-A637-2EAA797BD023}" dt="2020-06-12T20:59:15.050" v="41"/>
          <ac:spMkLst>
            <pc:docMk/>
            <pc:sldMk cId="3246418360" sldId="285"/>
            <ac:spMk id="4" creationId="{61C3E401-9BEF-40E4-B079-3FC8717A84E7}"/>
          </ac:spMkLst>
        </pc:spChg>
      </pc:sldChg>
      <pc:sldChg chg="delSp modSp del mod delAnim modNotes">
        <pc:chgData name="Saim Mehmood" userId="dddc7e8a578a7a00" providerId="LiveId" clId="{CA029119-3701-4F3C-A637-2EAA797BD023}" dt="2020-06-13T19:15:32.750" v="361" actId="47"/>
        <pc:sldMkLst>
          <pc:docMk/>
          <pc:sldMk cId="1652422025" sldId="286"/>
        </pc:sldMkLst>
        <pc:spChg chg="mod">
          <ac:chgData name="Saim Mehmood" userId="dddc7e8a578a7a00" providerId="LiveId" clId="{CA029119-3701-4F3C-A637-2EAA797BD023}" dt="2020-06-12T20:59:15.050" v="41"/>
          <ac:spMkLst>
            <pc:docMk/>
            <pc:sldMk cId="1652422025" sldId="286"/>
            <ac:spMk id="5" creationId="{BD14073D-5277-44F2-8C44-1A849ED9A904}"/>
          </ac:spMkLst>
        </pc:spChg>
        <pc:spChg chg="mod">
          <ac:chgData name="Saim Mehmood" userId="dddc7e8a578a7a00" providerId="LiveId" clId="{CA029119-3701-4F3C-A637-2EAA797BD023}" dt="2020-06-12T20:59:15.050" v="41"/>
          <ac:spMkLst>
            <pc:docMk/>
            <pc:sldMk cId="1652422025" sldId="286"/>
            <ac:spMk id="6" creationId="{5079C6BE-24FD-469B-80E2-D435F7A31232}"/>
          </ac:spMkLst>
        </pc:spChg>
        <pc:spChg chg="mod">
          <ac:chgData name="Saim Mehmood" userId="dddc7e8a578a7a00" providerId="LiveId" clId="{CA029119-3701-4F3C-A637-2EAA797BD023}" dt="2020-06-12T20:59:15.050" v="41"/>
          <ac:spMkLst>
            <pc:docMk/>
            <pc:sldMk cId="1652422025" sldId="286"/>
            <ac:spMk id="7" creationId="{7307EAB5-1D5C-4565-A973-D42DC62DF491}"/>
          </ac:spMkLst>
        </pc:spChg>
        <pc:spChg chg="mod">
          <ac:chgData name="Saim Mehmood" userId="dddc7e8a578a7a00" providerId="LiveId" clId="{CA029119-3701-4F3C-A637-2EAA797BD023}" dt="2020-06-12T20:59:15.050" v="41"/>
          <ac:spMkLst>
            <pc:docMk/>
            <pc:sldMk cId="1652422025" sldId="286"/>
            <ac:spMk id="8" creationId="{2FF4575A-444E-4561-9978-7C8AFC755F29}"/>
          </ac:spMkLst>
        </pc:spChg>
        <pc:spChg chg="mod">
          <ac:chgData name="Saim Mehmood" userId="dddc7e8a578a7a00" providerId="LiveId" clId="{CA029119-3701-4F3C-A637-2EAA797BD023}" dt="2020-06-12T20:59:15.050" v="41"/>
          <ac:spMkLst>
            <pc:docMk/>
            <pc:sldMk cId="1652422025" sldId="286"/>
            <ac:spMk id="9" creationId="{F0788F2A-FCE0-431E-8987-7638452A3A28}"/>
          </ac:spMkLst>
        </pc:spChg>
        <pc:spChg chg="mod">
          <ac:chgData name="Saim Mehmood" userId="dddc7e8a578a7a00" providerId="LiveId" clId="{CA029119-3701-4F3C-A637-2EAA797BD023}" dt="2020-06-12T20:59:15.050" v="41"/>
          <ac:spMkLst>
            <pc:docMk/>
            <pc:sldMk cId="1652422025" sldId="286"/>
            <ac:spMk id="10" creationId="{0A40764D-EEBE-4137-B491-A75CAB0BA043}"/>
          </ac:spMkLst>
        </pc:spChg>
        <pc:spChg chg="mod">
          <ac:chgData name="Saim Mehmood" userId="dddc7e8a578a7a00" providerId="LiveId" clId="{CA029119-3701-4F3C-A637-2EAA797BD023}" dt="2020-06-12T20:59:15.050" v="41"/>
          <ac:spMkLst>
            <pc:docMk/>
            <pc:sldMk cId="1652422025" sldId="286"/>
            <ac:spMk id="11" creationId="{0DEE1820-2266-4C2D-A985-D01518B47B96}"/>
          </ac:spMkLst>
        </pc:spChg>
        <pc:spChg chg="mod">
          <ac:chgData name="Saim Mehmood" userId="dddc7e8a578a7a00" providerId="LiveId" clId="{CA029119-3701-4F3C-A637-2EAA797BD023}" dt="2020-06-12T20:59:15.050" v="41"/>
          <ac:spMkLst>
            <pc:docMk/>
            <pc:sldMk cId="1652422025" sldId="286"/>
            <ac:spMk id="12" creationId="{B038FAE3-8E41-47DB-9C77-E276C97177A3}"/>
          </ac:spMkLst>
        </pc:spChg>
        <pc:spChg chg="mod">
          <ac:chgData name="Saim Mehmood" userId="dddc7e8a578a7a00" providerId="LiveId" clId="{CA029119-3701-4F3C-A637-2EAA797BD023}" dt="2020-06-12T20:59:15.050" v="41"/>
          <ac:spMkLst>
            <pc:docMk/>
            <pc:sldMk cId="1652422025" sldId="286"/>
            <ac:spMk id="13" creationId="{9187D369-FDD6-419E-B4CF-251B17C693B4}"/>
          </ac:spMkLst>
        </pc:spChg>
        <pc:spChg chg="mod">
          <ac:chgData name="Saim Mehmood" userId="dddc7e8a578a7a00" providerId="LiveId" clId="{CA029119-3701-4F3C-A637-2EAA797BD023}" dt="2020-06-12T20:59:15.050" v="41"/>
          <ac:spMkLst>
            <pc:docMk/>
            <pc:sldMk cId="1652422025" sldId="286"/>
            <ac:spMk id="14" creationId="{5D0757EE-1AF8-47BF-8A34-A091CC8AF9AE}"/>
          </ac:spMkLst>
        </pc:spChg>
        <pc:spChg chg="mod">
          <ac:chgData name="Saim Mehmood" userId="dddc7e8a578a7a00" providerId="LiveId" clId="{CA029119-3701-4F3C-A637-2EAA797BD023}" dt="2020-06-12T20:59:15.050" v="41"/>
          <ac:spMkLst>
            <pc:docMk/>
            <pc:sldMk cId="1652422025" sldId="286"/>
            <ac:spMk id="16" creationId="{F4C9D96D-CE36-4FFF-B19C-021AB34A9943}"/>
          </ac:spMkLst>
        </pc:spChg>
        <pc:spChg chg="mod">
          <ac:chgData name="Saim Mehmood" userId="dddc7e8a578a7a00" providerId="LiveId" clId="{CA029119-3701-4F3C-A637-2EAA797BD023}" dt="2020-06-12T20:59:15.050" v="41"/>
          <ac:spMkLst>
            <pc:docMk/>
            <pc:sldMk cId="1652422025" sldId="286"/>
            <ac:spMk id="18" creationId="{BE93A94D-1ED8-4A35-BC8C-4BCC55E9895D}"/>
          </ac:spMkLst>
        </pc:spChg>
        <pc:spChg chg="mod">
          <ac:chgData name="Saim Mehmood" userId="dddc7e8a578a7a00" providerId="LiveId" clId="{CA029119-3701-4F3C-A637-2EAA797BD023}" dt="2020-06-12T20:59:15.050" v="41"/>
          <ac:spMkLst>
            <pc:docMk/>
            <pc:sldMk cId="1652422025" sldId="286"/>
            <ac:spMk id="19" creationId="{92B14A0A-9A18-4E27-B51F-A579D3502381}"/>
          </ac:spMkLst>
        </pc:spChg>
        <pc:spChg chg="mod">
          <ac:chgData name="Saim Mehmood" userId="dddc7e8a578a7a00" providerId="LiveId" clId="{CA029119-3701-4F3C-A637-2EAA797BD023}" dt="2020-06-12T20:59:15.050" v="41"/>
          <ac:spMkLst>
            <pc:docMk/>
            <pc:sldMk cId="1652422025" sldId="286"/>
            <ac:spMk id="20" creationId="{45042915-8821-4DEF-9B8E-521B75076BB2}"/>
          </ac:spMkLst>
        </pc:spChg>
        <pc:spChg chg="mod">
          <ac:chgData name="Saim Mehmood" userId="dddc7e8a578a7a00" providerId="LiveId" clId="{CA029119-3701-4F3C-A637-2EAA797BD023}" dt="2020-06-12T20:59:15.050" v="41"/>
          <ac:spMkLst>
            <pc:docMk/>
            <pc:sldMk cId="1652422025" sldId="286"/>
            <ac:spMk id="21" creationId="{9C07FDEA-B5DF-4654-A280-31574EB6A854}"/>
          </ac:spMkLst>
        </pc:spChg>
        <pc:spChg chg="mod">
          <ac:chgData name="Saim Mehmood" userId="dddc7e8a578a7a00" providerId="LiveId" clId="{CA029119-3701-4F3C-A637-2EAA797BD023}" dt="2020-06-12T20:59:15.050" v="41"/>
          <ac:spMkLst>
            <pc:docMk/>
            <pc:sldMk cId="1652422025" sldId="286"/>
            <ac:spMk id="22" creationId="{4F391F4C-D2C8-4DB9-A050-AAFC23FA78E9}"/>
          </ac:spMkLst>
        </pc:spChg>
        <pc:spChg chg="mod">
          <ac:chgData name="Saim Mehmood" userId="dddc7e8a578a7a00" providerId="LiveId" clId="{CA029119-3701-4F3C-A637-2EAA797BD023}" dt="2020-06-12T20:59:15.050" v="41"/>
          <ac:spMkLst>
            <pc:docMk/>
            <pc:sldMk cId="1652422025" sldId="286"/>
            <ac:spMk id="23" creationId="{EA3AC23B-4030-4E85-AEDB-F8562DB2A451}"/>
          </ac:spMkLst>
        </pc:spChg>
        <pc:spChg chg="mod">
          <ac:chgData name="Saim Mehmood" userId="dddc7e8a578a7a00" providerId="LiveId" clId="{CA029119-3701-4F3C-A637-2EAA797BD023}" dt="2020-06-12T20:59:15.050" v="41"/>
          <ac:spMkLst>
            <pc:docMk/>
            <pc:sldMk cId="1652422025" sldId="286"/>
            <ac:spMk id="24" creationId="{6B121124-14A0-4B00-8240-CD0534C472D9}"/>
          </ac:spMkLst>
        </pc:spChg>
        <pc:spChg chg="mod">
          <ac:chgData name="Saim Mehmood" userId="dddc7e8a578a7a00" providerId="LiveId" clId="{CA029119-3701-4F3C-A637-2EAA797BD023}" dt="2020-06-12T20:59:15.050" v="41"/>
          <ac:spMkLst>
            <pc:docMk/>
            <pc:sldMk cId="1652422025" sldId="286"/>
            <ac:spMk id="25" creationId="{FD35C48C-7452-4870-B6CB-BC2F4E4E8A20}"/>
          </ac:spMkLst>
        </pc:spChg>
        <pc:spChg chg="mod">
          <ac:chgData name="Saim Mehmood" userId="dddc7e8a578a7a00" providerId="LiveId" clId="{CA029119-3701-4F3C-A637-2EAA797BD023}" dt="2020-06-12T20:59:15.050" v="41"/>
          <ac:spMkLst>
            <pc:docMk/>
            <pc:sldMk cId="1652422025" sldId="286"/>
            <ac:spMk id="26" creationId="{B0C5FC2F-645A-4533-BF8D-DA8891B359E9}"/>
          </ac:spMkLst>
        </pc:spChg>
        <pc:spChg chg="mod">
          <ac:chgData name="Saim Mehmood" userId="dddc7e8a578a7a00" providerId="LiveId" clId="{CA029119-3701-4F3C-A637-2EAA797BD023}" dt="2020-06-12T20:59:15.050" v="41"/>
          <ac:spMkLst>
            <pc:docMk/>
            <pc:sldMk cId="1652422025" sldId="286"/>
            <ac:spMk id="27" creationId="{56A769A3-934F-468B-B273-4E0065283BE0}"/>
          </ac:spMkLst>
        </pc:spChg>
        <pc:spChg chg="mod">
          <ac:chgData name="Saim Mehmood" userId="dddc7e8a578a7a00" providerId="LiveId" clId="{CA029119-3701-4F3C-A637-2EAA797BD023}" dt="2020-06-12T20:59:15.050" v="41"/>
          <ac:spMkLst>
            <pc:docMk/>
            <pc:sldMk cId="1652422025" sldId="286"/>
            <ac:spMk id="28" creationId="{B755567D-0E47-4312-A408-15F0FF2C277E}"/>
          </ac:spMkLst>
        </pc:spChg>
        <pc:spChg chg="mod">
          <ac:chgData name="Saim Mehmood" userId="dddc7e8a578a7a00" providerId="LiveId" clId="{CA029119-3701-4F3C-A637-2EAA797BD023}" dt="2020-06-12T20:59:15.050" v="41"/>
          <ac:spMkLst>
            <pc:docMk/>
            <pc:sldMk cId="1652422025" sldId="286"/>
            <ac:spMk id="29" creationId="{F8078D70-52CC-4B53-A2AC-594037B0551E}"/>
          </ac:spMkLst>
        </pc:spChg>
        <pc:spChg chg="mod">
          <ac:chgData name="Saim Mehmood" userId="dddc7e8a578a7a00" providerId="LiveId" clId="{CA029119-3701-4F3C-A637-2EAA797BD023}" dt="2020-06-12T20:59:15.050" v="41"/>
          <ac:spMkLst>
            <pc:docMk/>
            <pc:sldMk cId="1652422025" sldId="286"/>
            <ac:spMk id="30" creationId="{0DC380B4-4BAB-4068-8EEA-4D0BECEEA4C5}"/>
          </ac:spMkLst>
        </pc:spChg>
        <pc:spChg chg="mod">
          <ac:chgData name="Saim Mehmood" userId="dddc7e8a578a7a00" providerId="LiveId" clId="{CA029119-3701-4F3C-A637-2EAA797BD023}" dt="2020-06-12T20:59:15.050" v="41"/>
          <ac:spMkLst>
            <pc:docMk/>
            <pc:sldMk cId="1652422025" sldId="286"/>
            <ac:spMk id="31" creationId="{AFC4B9A5-C729-4116-8F61-F6290EE5020A}"/>
          </ac:spMkLst>
        </pc:spChg>
        <pc:spChg chg="mod">
          <ac:chgData name="Saim Mehmood" userId="dddc7e8a578a7a00" providerId="LiveId" clId="{CA029119-3701-4F3C-A637-2EAA797BD023}" dt="2020-06-12T20:59:15.050" v="41"/>
          <ac:spMkLst>
            <pc:docMk/>
            <pc:sldMk cId="1652422025" sldId="286"/>
            <ac:spMk id="32" creationId="{5902BABF-156D-49FE-94C9-8D5979DD7B5E}"/>
          </ac:spMkLst>
        </pc:spChg>
        <pc:spChg chg="mod">
          <ac:chgData name="Saim Mehmood" userId="dddc7e8a578a7a00" providerId="LiveId" clId="{CA029119-3701-4F3C-A637-2EAA797BD023}" dt="2020-06-12T20:59:15.050" v="41"/>
          <ac:spMkLst>
            <pc:docMk/>
            <pc:sldMk cId="1652422025" sldId="286"/>
            <ac:spMk id="33" creationId="{71A1F9FA-027C-411E-8765-90F786E67851}"/>
          </ac:spMkLst>
        </pc:spChg>
        <pc:spChg chg="mod">
          <ac:chgData name="Saim Mehmood" userId="dddc7e8a578a7a00" providerId="LiveId" clId="{CA029119-3701-4F3C-A637-2EAA797BD023}" dt="2020-06-12T20:59:15.050" v="41"/>
          <ac:spMkLst>
            <pc:docMk/>
            <pc:sldMk cId="1652422025" sldId="286"/>
            <ac:spMk id="34" creationId="{A951792B-4FA3-43BF-B967-76600644578C}"/>
          </ac:spMkLst>
        </pc:spChg>
        <pc:spChg chg="mod">
          <ac:chgData name="Saim Mehmood" userId="dddc7e8a578a7a00" providerId="LiveId" clId="{CA029119-3701-4F3C-A637-2EAA797BD023}" dt="2020-06-12T20:59:15.050" v="41"/>
          <ac:spMkLst>
            <pc:docMk/>
            <pc:sldMk cId="1652422025" sldId="286"/>
            <ac:spMk id="35" creationId="{4463F2A7-A55F-4472-AC4A-FA4CB3943528}"/>
          </ac:spMkLst>
        </pc:spChg>
        <pc:spChg chg="mod">
          <ac:chgData name="Saim Mehmood" userId="dddc7e8a578a7a00" providerId="LiveId" clId="{CA029119-3701-4F3C-A637-2EAA797BD023}" dt="2020-06-12T20:59:15.050" v="41"/>
          <ac:spMkLst>
            <pc:docMk/>
            <pc:sldMk cId="1652422025" sldId="286"/>
            <ac:spMk id="36" creationId="{2C59680F-C026-41BF-9A44-CD863B8B27AF}"/>
          </ac:spMkLst>
        </pc:spChg>
        <pc:spChg chg="mod">
          <ac:chgData name="Saim Mehmood" userId="dddc7e8a578a7a00" providerId="LiveId" clId="{CA029119-3701-4F3C-A637-2EAA797BD023}" dt="2020-06-12T20:59:15.050" v="41"/>
          <ac:spMkLst>
            <pc:docMk/>
            <pc:sldMk cId="1652422025" sldId="286"/>
            <ac:spMk id="37" creationId="{CC1D2732-A892-4E03-974A-81B9105CDBD4}"/>
          </ac:spMkLst>
        </pc:spChg>
        <pc:spChg chg="mod">
          <ac:chgData name="Saim Mehmood" userId="dddc7e8a578a7a00" providerId="LiveId" clId="{CA029119-3701-4F3C-A637-2EAA797BD023}" dt="2020-06-12T20:59:15.050" v="41"/>
          <ac:spMkLst>
            <pc:docMk/>
            <pc:sldMk cId="1652422025" sldId="286"/>
            <ac:spMk id="38" creationId="{629D654C-1D05-45B0-923D-BA0A83A01EEF}"/>
          </ac:spMkLst>
        </pc:spChg>
        <pc:spChg chg="del mod">
          <ac:chgData name="Saim Mehmood" userId="dddc7e8a578a7a00" providerId="LiveId" clId="{CA029119-3701-4F3C-A637-2EAA797BD023}" dt="2020-06-13T19:13:30.272" v="360" actId="478"/>
          <ac:spMkLst>
            <pc:docMk/>
            <pc:sldMk cId="1652422025" sldId="286"/>
            <ac:spMk id="39" creationId="{AA58BC4C-A7E2-40EB-A4B8-C7A790E398DE}"/>
          </ac:spMkLst>
        </pc:spChg>
        <pc:spChg chg="mod">
          <ac:chgData name="Saim Mehmood" userId="dddc7e8a578a7a00" providerId="LiveId" clId="{CA029119-3701-4F3C-A637-2EAA797BD023}" dt="2020-06-12T20:59:15.050" v="41"/>
          <ac:spMkLst>
            <pc:docMk/>
            <pc:sldMk cId="1652422025" sldId="286"/>
            <ac:spMk id="40" creationId="{40E55332-FC68-4A9B-80DE-3A10AF1250E0}"/>
          </ac:spMkLst>
        </pc:spChg>
        <pc:spChg chg="mod">
          <ac:chgData name="Saim Mehmood" userId="dddc7e8a578a7a00" providerId="LiveId" clId="{CA029119-3701-4F3C-A637-2EAA797BD023}" dt="2020-06-12T20:59:15.050" v="41"/>
          <ac:spMkLst>
            <pc:docMk/>
            <pc:sldMk cId="1652422025" sldId="286"/>
            <ac:spMk id="41" creationId="{86FF7606-BF80-43F7-8614-6DDD0148B766}"/>
          </ac:spMkLst>
        </pc:spChg>
        <pc:spChg chg="mod">
          <ac:chgData name="Saim Mehmood" userId="dddc7e8a578a7a00" providerId="LiveId" clId="{CA029119-3701-4F3C-A637-2EAA797BD023}" dt="2020-06-12T20:59:15.050" v="41"/>
          <ac:spMkLst>
            <pc:docMk/>
            <pc:sldMk cId="1652422025" sldId="286"/>
            <ac:spMk id="42" creationId="{93205D12-08C2-4A43-851A-61E55FD1B059}"/>
          </ac:spMkLst>
        </pc:spChg>
        <pc:grpChg chg="mod">
          <ac:chgData name="Saim Mehmood" userId="dddc7e8a578a7a00" providerId="LiveId" clId="{CA029119-3701-4F3C-A637-2EAA797BD023}" dt="2020-06-12T20:59:15.050" v="41"/>
          <ac:grpSpMkLst>
            <pc:docMk/>
            <pc:sldMk cId="1652422025" sldId="286"/>
            <ac:grpSpMk id="4" creationId="{FB976C6A-3884-41C7-8820-9C5F79377691}"/>
          </ac:grpSpMkLst>
        </pc:grpChg>
        <pc:grpChg chg="mod">
          <ac:chgData name="Saim Mehmood" userId="dddc7e8a578a7a00" providerId="LiveId" clId="{CA029119-3701-4F3C-A637-2EAA797BD023}" dt="2020-06-12T20:59:15.050" v="41"/>
          <ac:grpSpMkLst>
            <pc:docMk/>
            <pc:sldMk cId="1652422025" sldId="286"/>
            <ac:grpSpMk id="15" creationId="{54EE267F-4100-44CC-9573-EF91267A2789}"/>
          </ac:grpSpMkLst>
        </pc:grpChg>
        <pc:grpChg chg="mod">
          <ac:chgData name="Saim Mehmood" userId="dddc7e8a578a7a00" providerId="LiveId" clId="{CA029119-3701-4F3C-A637-2EAA797BD023}" dt="2020-06-12T20:59:15.050" v="41"/>
          <ac:grpSpMkLst>
            <pc:docMk/>
            <pc:sldMk cId="1652422025" sldId="286"/>
            <ac:grpSpMk id="17" creationId="{FD0C39B9-982B-40C6-9FE2-0DFE28B4A918}"/>
          </ac:grpSpMkLst>
        </pc:grpChg>
      </pc:sldChg>
      <pc:sldChg chg="modSp modNotesTx">
        <pc:chgData name="Saim Mehmood" userId="dddc7e8a578a7a00" providerId="LiveId" clId="{CA029119-3701-4F3C-A637-2EAA797BD023}" dt="2020-06-12T22:49:56.175" v="124" actId="20577"/>
        <pc:sldMkLst>
          <pc:docMk/>
          <pc:sldMk cId="3266998357" sldId="287"/>
        </pc:sldMkLst>
        <pc:spChg chg="mod">
          <ac:chgData name="Saim Mehmood" userId="dddc7e8a578a7a00" providerId="LiveId" clId="{CA029119-3701-4F3C-A637-2EAA797BD023}" dt="2020-06-12T20:59:15.050" v="41"/>
          <ac:spMkLst>
            <pc:docMk/>
            <pc:sldMk cId="3266998357" sldId="287"/>
            <ac:spMk id="5" creationId="{1B970033-C5D9-4A4E-8F6B-DBD407039CD2}"/>
          </ac:spMkLst>
        </pc:spChg>
        <pc:spChg chg="mod">
          <ac:chgData name="Saim Mehmood" userId="dddc7e8a578a7a00" providerId="LiveId" clId="{CA029119-3701-4F3C-A637-2EAA797BD023}" dt="2020-06-12T20:59:15.050" v="41"/>
          <ac:spMkLst>
            <pc:docMk/>
            <pc:sldMk cId="3266998357" sldId="287"/>
            <ac:spMk id="7" creationId="{A097270A-154E-4BA7-83AF-5B5A1B4161EC}"/>
          </ac:spMkLst>
        </pc:spChg>
        <pc:spChg chg="mod">
          <ac:chgData name="Saim Mehmood" userId="dddc7e8a578a7a00" providerId="LiveId" clId="{CA029119-3701-4F3C-A637-2EAA797BD023}" dt="2020-06-12T20:59:15.050" v="41"/>
          <ac:spMkLst>
            <pc:docMk/>
            <pc:sldMk cId="3266998357" sldId="287"/>
            <ac:spMk id="8" creationId="{EBC5C3B1-6A19-4A67-92D6-DFE5C3F016E3}"/>
          </ac:spMkLst>
        </pc:spChg>
        <pc:spChg chg="mod">
          <ac:chgData name="Saim Mehmood" userId="dddc7e8a578a7a00" providerId="LiveId" clId="{CA029119-3701-4F3C-A637-2EAA797BD023}" dt="2020-06-12T20:59:15.050" v="41"/>
          <ac:spMkLst>
            <pc:docMk/>
            <pc:sldMk cId="3266998357" sldId="287"/>
            <ac:spMk id="9" creationId="{22E754D1-E586-4844-B1F5-F97E80063EE7}"/>
          </ac:spMkLst>
        </pc:spChg>
        <pc:spChg chg="mod">
          <ac:chgData name="Saim Mehmood" userId="dddc7e8a578a7a00" providerId="LiveId" clId="{CA029119-3701-4F3C-A637-2EAA797BD023}" dt="2020-06-12T20:59:15.050" v="41"/>
          <ac:spMkLst>
            <pc:docMk/>
            <pc:sldMk cId="3266998357" sldId="287"/>
            <ac:spMk id="10" creationId="{75600A51-2E89-4CE5-B7BB-9014580CF1A8}"/>
          </ac:spMkLst>
        </pc:spChg>
        <pc:spChg chg="mod">
          <ac:chgData name="Saim Mehmood" userId="dddc7e8a578a7a00" providerId="LiveId" clId="{CA029119-3701-4F3C-A637-2EAA797BD023}" dt="2020-06-12T20:59:15.050" v="41"/>
          <ac:spMkLst>
            <pc:docMk/>
            <pc:sldMk cId="3266998357" sldId="287"/>
            <ac:spMk id="11" creationId="{DB4B7A0F-6E4E-445A-B91E-25DC6D50BFB3}"/>
          </ac:spMkLst>
        </pc:spChg>
        <pc:spChg chg="mod">
          <ac:chgData name="Saim Mehmood" userId="dddc7e8a578a7a00" providerId="LiveId" clId="{CA029119-3701-4F3C-A637-2EAA797BD023}" dt="2020-06-12T20:59:15.050" v="41"/>
          <ac:spMkLst>
            <pc:docMk/>
            <pc:sldMk cId="3266998357" sldId="287"/>
            <ac:spMk id="12" creationId="{30760433-FBC4-40FA-8914-CC7BEC70C84A}"/>
          </ac:spMkLst>
        </pc:spChg>
        <pc:spChg chg="mod">
          <ac:chgData name="Saim Mehmood" userId="dddc7e8a578a7a00" providerId="LiveId" clId="{CA029119-3701-4F3C-A637-2EAA797BD023}" dt="2020-06-12T20:59:15.050" v="41"/>
          <ac:spMkLst>
            <pc:docMk/>
            <pc:sldMk cId="3266998357" sldId="287"/>
            <ac:spMk id="13" creationId="{48A04B2E-D4F9-402A-94F2-BAD5D32C9A19}"/>
          </ac:spMkLst>
        </pc:spChg>
        <pc:spChg chg="mod">
          <ac:chgData name="Saim Mehmood" userId="dddc7e8a578a7a00" providerId="LiveId" clId="{CA029119-3701-4F3C-A637-2EAA797BD023}" dt="2020-06-12T20:59:15.050" v="41"/>
          <ac:spMkLst>
            <pc:docMk/>
            <pc:sldMk cId="3266998357" sldId="287"/>
            <ac:spMk id="14" creationId="{7185B5DE-F536-444E-B473-F45322909A6F}"/>
          </ac:spMkLst>
        </pc:spChg>
        <pc:spChg chg="mod">
          <ac:chgData name="Saim Mehmood" userId="dddc7e8a578a7a00" providerId="LiveId" clId="{CA029119-3701-4F3C-A637-2EAA797BD023}" dt="2020-06-12T20:59:15.050" v="41"/>
          <ac:spMkLst>
            <pc:docMk/>
            <pc:sldMk cId="3266998357" sldId="287"/>
            <ac:spMk id="15" creationId="{AA099DCF-10BB-45EB-A968-7E7F492AB46B}"/>
          </ac:spMkLst>
        </pc:spChg>
        <pc:spChg chg="mod">
          <ac:chgData name="Saim Mehmood" userId="dddc7e8a578a7a00" providerId="LiveId" clId="{CA029119-3701-4F3C-A637-2EAA797BD023}" dt="2020-06-12T20:59:15.050" v="41"/>
          <ac:spMkLst>
            <pc:docMk/>
            <pc:sldMk cId="3266998357" sldId="287"/>
            <ac:spMk id="16" creationId="{102F0611-5045-4CCF-9C81-FE8BABCBCD71}"/>
          </ac:spMkLst>
        </pc:spChg>
        <pc:spChg chg="mod">
          <ac:chgData name="Saim Mehmood" userId="dddc7e8a578a7a00" providerId="LiveId" clId="{CA029119-3701-4F3C-A637-2EAA797BD023}" dt="2020-06-12T20:59:15.050" v="41"/>
          <ac:spMkLst>
            <pc:docMk/>
            <pc:sldMk cId="3266998357" sldId="287"/>
            <ac:spMk id="17" creationId="{9FA4A1B9-6B53-4255-B385-2C92594773E7}"/>
          </ac:spMkLst>
        </pc:spChg>
        <pc:spChg chg="mod">
          <ac:chgData name="Saim Mehmood" userId="dddc7e8a578a7a00" providerId="LiveId" clId="{CA029119-3701-4F3C-A637-2EAA797BD023}" dt="2020-06-12T20:59:15.050" v="41"/>
          <ac:spMkLst>
            <pc:docMk/>
            <pc:sldMk cId="3266998357" sldId="287"/>
            <ac:spMk id="18" creationId="{D79976A6-C5E9-43F2-9876-3BA42FBDF681}"/>
          </ac:spMkLst>
        </pc:spChg>
        <pc:spChg chg="mod">
          <ac:chgData name="Saim Mehmood" userId="dddc7e8a578a7a00" providerId="LiveId" clId="{CA029119-3701-4F3C-A637-2EAA797BD023}" dt="2020-06-12T20:59:15.050" v="41"/>
          <ac:spMkLst>
            <pc:docMk/>
            <pc:sldMk cId="3266998357" sldId="287"/>
            <ac:spMk id="19" creationId="{3BA3F7C7-5801-4D79-A27A-7A4081E5F031}"/>
          </ac:spMkLst>
        </pc:spChg>
        <pc:spChg chg="mod">
          <ac:chgData name="Saim Mehmood" userId="dddc7e8a578a7a00" providerId="LiveId" clId="{CA029119-3701-4F3C-A637-2EAA797BD023}" dt="2020-06-12T20:59:15.050" v="41"/>
          <ac:spMkLst>
            <pc:docMk/>
            <pc:sldMk cId="3266998357" sldId="287"/>
            <ac:spMk id="20" creationId="{B79DB499-F78D-453F-90E8-798D754E39B7}"/>
          </ac:spMkLst>
        </pc:spChg>
        <pc:spChg chg="mod">
          <ac:chgData name="Saim Mehmood" userId="dddc7e8a578a7a00" providerId="LiveId" clId="{CA029119-3701-4F3C-A637-2EAA797BD023}" dt="2020-06-12T20:59:15.050" v="41"/>
          <ac:spMkLst>
            <pc:docMk/>
            <pc:sldMk cId="3266998357" sldId="287"/>
            <ac:spMk id="21" creationId="{C0E35D5E-64E2-4D4A-A661-969A04E7CFAB}"/>
          </ac:spMkLst>
        </pc:spChg>
        <pc:spChg chg="mod">
          <ac:chgData name="Saim Mehmood" userId="dddc7e8a578a7a00" providerId="LiveId" clId="{CA029119-3701-4F3C-A637-2EAA797BD023}" dt="2020-06-12T20:59:15.050" v="41"/>
          <ac:spMkLst>
            <pc:docMk/>
            <pc:sldMk cId="3266998357" sldId="287"/>
            <ac:spMk id="22" creationId="{0A514237-0B90-49AB-8441-479A9847E690}"/>
          </ac:spMkLst>
        </pc:spChg>
        <pc:spChg chg="mod">
          <ac:chgData name="Saim Mehmood" userId="dddc7e8a578a7a00" providerId="LiveId" clId="{CA029119-3701-4F3C-A637-2EAA797BD023}" dt="2020-06-12T20:59:15.050" v="41"/>
          <ac:spMkLst>
            <pc:docMk/>
            <pc:sldMk cId="3266998357" sldId="287"/>
            <ac:spMk id="23" creationId="{6A320E17-74CA-4F79-B62F-C037F7F07F06}"/>
          </ac:spMkLst>
        </pc:spChg>
        <pc:spChg chg="mod">
          <ac:chgData name="Saim Mehmood" userId="dddc7e8a578a7a00" providerId="LiveId" clId="{CA029119-3701-4F3C-A637-2EAA797BD023}" dt="2020-06-12T20:59:15.050" v="41"/>
          <ac:spMkLst>
            <pc:docMk/>
            <pc:sldMk cId="3266998357" sldId="287"/>
            <ac:spMk id="24" creationId="{0441ABCA-3285-4E6B-AA27-C84D0676970E}"/>
          </ac:spMkLst>
        </pc:spChg>
        <pc:spChg chg="mod">
          <ac:chgData name="Saim Mehmood" userId="dddc7e8a578a7a00" providerId="LiveId" clId="{CA029119-3701-4F3C-A637-2EAA797BD023}" dt="2020-06-12T20:59:15.050" v="41"/>
          <ac:spMkLst>
            <pc:docMk/>
            <pc:sldMk cId="3266998357" sldId="287"/>
            <ac:spMk id="25" creationId="{4E0F4ECB-B6CE-462A-ADCA-4EF97BE20D21}"/>
          </ac:spMkLst>
        </pc:spChg>
        <pc:spChg chg="mod">
          <ac:chgData name="Saim Mehmood" userId="dddc7e8a578a7a00" providerId="LiveId" clId="{CA029119-3701-4F3C-A637-2EAA797BD023}" dt="2020-06-12T20:59:15.050" v="41"/>
          <ac:spMkLst>
            <pc:docMk/>
            <pc:sldMk cId="3266998357" sldId="287"/>
            <ac:spMk id="26" creationId="{3F06ABE5-CE83-452C-9573-5234A0C3D7B6}"/>
          </ac:spMkLst>
        </pc:spChg>
        <pc:spChg chg="mod">
          <ac:chgData name="Saim Mehmood" userId="dddc7e8a578a7a00" providerId="LiveId" clId="{CA029119-3701-4F3C-A637-2EAA797BD023}" dt="2020-06-12T20:59:15.050" v="41"/>
          <ac:spMkLst>
            <pc:docMk/>
            <pc:sldMk cId="3266998357" sldId="287"/>
            <ac:spMk id="27" creationId="{EF0A0068-5FB7-4E40-A3DC-3E66BE66F893}"/>
          </ac:spMkLst>
        </pc:spChg>
        <pc:spChg chg="mod">
          <ac:chgData name="Saim Mehmood" userId="dddc7e8a578a7a00" providerId="LiveId" clId="{CA029119-3701-4F3C-A637-2EAA797BD023}" dt="2020-06-12T20:59:15.050" v="41"/>
          <ac:spMkLst>
            <pc:docMk/>
            <pc:sldMk cId="3266998357" sldId="287"/>
            <ac:spMk id="28" creationId="{881F56BB-8720-469A-8839-0AFC9091B373}"/>
          </ac:spMkLst>
        </pc:spChg>
        <pc:spChg chg="mod">
          <ac:chgData name="Saim Mehmood" userId="dddc7e8a578a7a00" providerId="LiveId" clId="{CA029119-3701-4F3C-A637-2EAA797BD023}" dt="2020-06-12T20:59:15.050" v="41"/>
          <ac:spMkLst>
            <pc:docMk/>
            <pc:sldMk cId="3266998357" sldId="287"/>
            <ac:spMk id="29" creationId="{CEE89C70-01DC-4E94-AE0D-5906BB71EBF7}"/>
          </ac:spMkLst>
        </pc:spChg>
        <pc:spChg chg="mod">
          <ac:chgData name="Saim Mehmood" userId="dddc7e8a578a7a00" providerId="LiveId" clId="{CA029119-3701-4F3C-A637-2EAA797BD023}" dt="2020-06-12T20:59:15.050" v="41"/>
          <ac:spMkLst>
            <pc:docMk/>
            <pc:sldMk cId="3266998357" sldId="287"/>
            <ac:spMk id="30" creationId="{3F99E995-2C82-44F2-B96A-4DDC858EC9D9}"/>
          </ac:spMkLst>
        </pc:spChg>
        <pc:spChg chg="mod">
          <ac:chgData name="Saim Mehmood" userId="dddc7e8a578a7a00" providerId="LiveId" clId="{CA029119-3701-4F3C-A637-2EAA797BD023}" dt="2020-06-12T20:59:15.050" v="41"/>
          <ac:spMkLst>
            <pc:docMk/>
            <pc:sldMk cId="3266998357" sldId="287"/>
            <ac:spMk id="31" creationId="{7D7817F4-3E4D-4C97-91BF-BEF7E5EA217F}"/>
          </ac:spMkLst>
        </pc:spChg>
        <pc:spChg chg="mod">
          <ac:chgData name="Saim Mehmood" userId="dddc7e8a578a7a00" providerId="LiveId" clId="{CA029119-3701-4F3C-A637-2EAA797BD023}" dt="2020-06-12T20:59:15.050" v="41"/>
          <ac:spMkLst>
            <pc:docMk/>
            <pc:sldMk cId="3266998357" sldId="287"/>
            <ac:spMk id="32" creationId="{71865201-A68A-48FF-AC6A-87BE6A762EA1}"/>
          </ac:spMkLst>
        </pc:spChg>
        <pc:spChg chg="mod">
          <ac:chgData name="Saim Mehmood" userId="dddc7e8a578a7a00" providerId="LiveId" clId="{CA029119-3701-4F3C-A637-2EAA797BD023}" dt="2020-06-12T20:59:15.050" v="41"/>
          <ac:spMkLst>
            <pc:docMk/>
            <pc:sldMk cId="3266998357" sldId="287"/>
            <ac:spMk id="33" creationId="{185B16E4-96A4-4ECE-81CD-22F7C0E51408}"/>
          </ac:spMkLst>
        </pc:spChg>
        <pc:spChg chg="mod">
          <ac:chgData name="Saim Mehmood" userId="dddc7e8a578a7a00" providerId="LiveId" clId="{CA029119-3701-4F3C-A637-2EAA797BD023}" dt="2020-06-12T20:59:15.050" v="41"/>
          <ac:spMkLst>
            <pc:docMk/>
            <pc:sldMk cId="3266998357" sldId="287"/>
            <ac:spMk id="34" creationId="{A347ABCC-E363-4ADA-97EF-FA9392834144}"/>
          </ac:spMkLst>
        </pc:spChg>
        <pc:spChg chg="mod">
          <ac:chgData name="Saim Mehmood" userId="dddc7e8a578a7a00" providerId="LiveId" clId="{CA029119-3701-4F3C-A637-2EAA797BD023}" dt="2020-06-12T20:59:15.050" v="41"/>
          <ac:spMkLst>
            <pc:docMk/>
            <pc:sldMk cId="3266998357" sldId="287"/>
            <ac:spMk id="35" creationId="{6746DB5C-DC61-432A-A362-0262029CE425}"/>
          </ac:spMkLst>
        </pc:spChg>
        <pc:spChg chg="mod">
          <ac:chgData name="Saim Mehmood" userId="dddc7e8a578a7a00" providerId="LiveId" clId="{CA029119-3701-4F3C-A637-2EAA797BD023}" dt="2020-06-12T20:59:15.050" v="41"/>
          <ac:spMkLst>
            <pc:docMk/>
            <pc:sldMk cId="3266998357" sldId="287"/>
            <ac:spMk id="36" creationId="{1F8ABC19-3462-4D29-8A06-1AB41090E5CE}"/>
          </ac:spMkLst>
        </pc:spChg>
        <pc:spChg chg="mod">
          <ac:chgData name="Saim Mehmood" userId="dddc7e8a578a7a00" providerId="LiveId" clId="{CA029119-3701-4F3C-A637-2EAA797BD023}" dt="2020-06-12T20:59:15.050" v="41"/>
          <ac:spMkLst>
            <pc:docMk/>
            <pc:sldMk cId="3266998357" sldId="287"/>
            <ac:spMk id="37" creationId="{1C34E5D3-D84B-47B1-B6DD-92D5CCBBC9F2}"/>
          </ac:spMkLst>
        </pc:spChg>
        <pc:spChg chg="mod">
          <ac:chgData name="Saim Mehmood" userId="dddc7e8a578a7a00" providerId="LiveId" clId="{CA029119-3701-4F3C-A637-2EAA797BD023}" dt="2020-06-12T20:59:15.050" v="41"/>
          <ac:spMkLst>
            <pc:docMk/>
            <pc:sldMk cId="3266998357" sldId="287"/>
            <ac:spMk id="38" creationId="{5A83EF43-2086-43D5-B5C9-1DB37807129A}"/>
          </ac:spMkLst>
        </pc:spChg>
        <pc:spChg chg="mod">
          <ac:chgData name="Saim Mehmood" userId="dddc7e8a578a7a00" providerId="LiveId" clId="{CA029119-3701-4F3C-A637-2EAA797BD023}" dt="2020-06-12T20:59:15.050" v="41"/>
          <ac:spMkLst>
            <pc:docMk/>
            <pc:sldMk cId="3266998357" sldId="287"/>
            <ac:spMk id="39" creationId="{718A9296-BB60-4249-B839-8655420CDFD7}"/>
          </ac:spMkLst>
        </pc:spChg>
        <pc:spChg chg="mod">
          <ac:chgData name="Saim Mehmood" userId="dddc7e8a578a7a00" providerId="LiveId" clId="{CA029119-3701-4F3C-A637-2EAA797BD023}" dt="2020-06-12T20:59:15.050" v="41"/>
          <ac:spMkLst>
            <pc:docMk/>
            <pc:sldMk cId="3266998357" sldId="287"/>
            <ac:spMk id="40" creationId="{7D3752F5-9D1E-4DCE-A025-1DE05571FAB6}"/>
          </ac:spMkLst>
        </pc:spChg>
        <pc:spChg chg="mod">
          <ac:chgData name="Saim Mehmood" userId="dddc7e8a578a7a00" providerId="LiveId" clId="{CA029119-3701-4F3C-A637-2EAA797BD023}" dt="2020-06-12T20:59:15.050" v="41"/>
          <ac:spMkLst>
            <pc:docMk/>
            <pc:sldMk cId="3266998357" sldId="287"/>
            <ac:spMk id="42" creationId="{B5111D03-4D5E-4942-B2BE-EC929A152458}"/>
          </ac:spMkLst>
        </pc:spChg>
        <pc:spChg chg="mod">
          <ac:chgData name="Saim Mehmood" userId="dddc7e8a578a7a00" providerId="LiveId" clId="{CA029119-3701-4F3C-A637-2EAA797BD023}" dt="2020-06-12T20:59:15.050" v="41"/>
          <ac:spMkLst>
            <pc:docMk/>
            <pc:sldMk cId="3266998357" sldId="287"/>
            <ac:spMk id="43" creationId="{7C414D1A-0A42-48FC-8C4C-F76DC4537A92}"/>
          </ac:spMkLst>
        </pc:spChg>
        <pc:spChg chg="mod">
          <ac:chgData name="Saim Mehmood" userId="dddc7e8a578a7a00" providerId="LiveId" clId="{CA029119-3701-4F3C-A637-2EAA797BD023}" dt="2020-06-12T20:59:15.050" v="41"/>
          <ac:spMkLst>
            <pc:docMk/>
            <pc:sldMk cId="3266998357" sldId="287"/>
            <ac:spMk id="44" creationId="{6961B863-A19D-4F18-A27E-E6B271D04E58}"/>
          </ac:spMkLst>
        </pc:spChg>
        <pc:spChg chg="mod">
          <ac:chgData name="Saim Mehmood" userId="dddc7e8a578a7a00" providerId="LiveId" clId="{CA029119-3701-4F3C-A637-2EAA797BD023}" dt="2020-06-12T20:59:15.050" v="41"/>
          <ac:spMkLst>
            <pc:docMk/>
            <pc:sldMk cId="3266998357" sldId="287"/>
            <ac:spMk id="45" creationId="{39222FA3-4094-40FD-80F8-D6D24856BD8E}"/>
          </ac:spMkLst>
        </pc:spChg>
        <pc:spChg chg="mod">
          <ac:chgData name="Saim Mehmood" userId="dddc7e8a578a7a00" providerId="LiveId" clId="{CA029119-3701-4F3C-A637-2EAA797BD023}" dt="2020-06-12T20:59:15.050" v="41"/>
          <ac:spMkLst>
            <pc:docMk/>
            <pc:sldMk cId="3266998357" sldId="287"/>
            <ac:spMk id="46" creationId="{4502C5F2-6918-425C-B824-CAFE36778224}"/>
          </ac:spMkLst>
        </pc:spChg>
        <pc:spChg chg="mod">
          <ac:chgData name="Saim Mehmood" userId="dddc7e8a578a7a00" providerId="LiveId" clId="{CA029119-3701-4F3C-A637-2EAA797BD023}" dt="2020-06-12T20:59:15.050" v="41"/>
          <ac:spMkLst>
            <pc:docMk/>
            <pc:sldMk cId="3266998357" sldId="287"/>
            <ac:spMk id="47" creationId="{2FBBEBC4-33A0-4103-B638-2A5D30BFDBB0}"/>
          </ac:spMkLst>
        </pc:spChg>
        <pc:spChg chg="mod">
          <ac:chgData name="Saim Mehmood" userId="dddc7e8a578a7a00" providerId="LiveId" clId="{CA029119-3701-4F3C-A637-2EAA797BD023}" dt="2020-06-12T20:59:15.050" v="41"/>
          <ac:spMkLst>
            <pc:docMk/>
            <pc:sldMk cId="3266998357" sldId="287"/>
            <ac:spMk id="48" creationId="{523B50E8-BF77-40BF-B828-13A459C450AA}"/>
          </ac:spMkLst>
        </pc:spChg>
        <pc:spChg chg="mod">
          <ac:chgData name="Saim Mehmood" userId="dddc7e8a578a7a00" providerId="LiveId" clId="{CA029119-3701-4F3C-A637-2EAA797BD023}" dt="2020-06-12T20:59:15.050" v="41"/>
          <ac:spMkLst>
            <pc:docMk/>
            <pc:sldMk cId="3266998357" sldId="287"/>
            <ac:spMk id="49" creationId="{04FAB4FC-DB3E-43E0-96E5-2653FAC64480}"/>
          </ac:spMkLst>
        </pc:spChg>
        <pc:spChg chg="mod">
          <ac:chgData name="Saim Mehmood" userId="dddc7e8a578a7a00" providerId="LiveId" clId="{CA029119-3701-4F3C-A637-2EAA797BD023}" dt="2020-06-12T20:59:15.050" v="41"/>
          <ac:spMkLst>
            <pc:docMk/>
            <pc:sldMk cId="3266998357" sldId="287"/>
            <ac:spMk id="50" creationId="{FE64B2B1-1461-46EC-A52F-922BD2BBB1AE}"/>
          </ac:spMkLst>
        </pc:spChg>
        <pc:spChg chg="mod">
          <ac:chgData name="Saim Mehmood" userId="dddc7e8a578a7a00" providerId="LiveId" clId="{CA029119-3701-4F3C-A637-2EAA797BD023}" dt="2020-06-12T20:59:15.050" v="41"/>
          <ac:spMkLst>
            <pc:docMk/>
            <pc:sldMk cId="3266998357" sldId="287"/>
            <ac:spMk id="51" creationId="{3645D7C1-F7C4-4D7A-8AB4-47DC73B80CE6}"/>
          </ac:spMkLst>
        </pc:spChg>
        <pc:spChg chg="mod">
          <ac:chgData name="Saim Mehmood" userId="dddc7e8a578a7a00" providerId="LiveId" clId="{CA029119-3701-4F3C-A637-2EAA797BD023}" dt="2020-06-12T20:59:15.050" v="41"/>
          <ac:spMkLst>
            <pc:docMk/>
            <pc:sldMk cId="3266998357" sldId="287"/>
            <ac:spMk id="52" creationId="{79A32C22-F67D-4CDF-8F92-6998D7052493}"/>
          </ac:spMkLst>
        </pc:spChg>
        <pc:spChg chg="mod">
          <ac:chgData name="Saim Mehmood" userId="dddc7e8a578a7a00" providerId="LiveId" clId="{CA029119-3701-4F3C-A637-2EAA797BD023}" dt="2020-06-12T20:59:15.050" v="41"/>
          <ac:spMkLst>
            <pc:docMk/>
            <pc:sldMk cId="3266998357" sldId="287"/>
            <ac:spMk id="53" creationId="{B45EFF21-DF5A-42D4-AF31-0EB1F842D6BF}"/>
          </ac:spMkLst>
        </pc:spChg>
        <pc:spChg chg="mod">
          <ac:chgData name="Saim Mehmood" userId="dddc7e8a578a7a00" providerId="LiveId" clId="{CA029119-3701-4F3C-A637-2EAA797BD023}" dt="2020-06-12T20:59:15.050" v="41"/>
          <ac:spMkLst>
            <pc:docMk/>
            <pc:sldMk cId="3266998357" sldId="287"/>
            <ac:spMk id="54" creationId="{FB411599-E007-4EAD-AA76-6C6FC383C80E}"/>
          </ac:spMkLst>
        </pc:spChg>
        <pc:spChg chg="mod">
          <ac:chgData name="Saim Mehmood" userId="dddc7e8a578a7a00" providerId="LiveId" clId="{CA029119-3701-4F3C-A637-2EAA797BD023}" dt="2020-06-12T20:59:15.050" v="41"/>
          <ac:spMkLst>
            <pc:docMk/>
            <pc:sldMk cId="3266998357" sldId="287"/>
            <ac:spMk id="55" creationId="{03D4441C-0A70-4BF3-A6C7-D49A53ED7A71}"/>
          </ac:spMkLst>
        </pc:spChg>
        <pc:spChg chg="mod">
          <ac:chgData name="Saim Mehmood" userId="dddc7e8a578a7a00" providerId="LiveId" clId="{CA029119-3701-4F3C-A637-2EAA797BD023}" dt="2020-06-12T20:59:15.050" v="41"/>
          <ac:spMkLst>
            <pc:docMk/>
            <pc:sldMk cId="3266998357" sldId="287"/>
            <ac:spMk id="56" creationId="{519FC6E6-FC44-42AB-8F49-E6E9D3616BBD}"/>
          </ac:spMkLst>
        </pc:spChg>
        <pc:spChg chg="mod">
          <ac:chgData name="Saim Mehmood" userId="dddc7e8a578a7a00" providerId="LiveId" clId="{CA029119-3701-4F3C-A637-2EAA797BD023}" dt="2020-06-12T20:59:15.050" v="41"/>
          <ac:spMkLst>
            <pc:docMk/>
            <pc:sldMk cId="3266998357" sldId="287"/>
            <ac:spMk id="57" creationId="{E0C4736C-CDFC-4F2F-B2FC-C2990A4A6521}"/>
          </ac:spMkLst>
        </pc:spChg>
        <pc:spChg chg="mod">
          <ac:chgData name="Saim Mehmood" userId="dddc7e8a578a7a00" providerId="LiveId" clId="{CA029119-3701-4F3C-A637-2EAA797BD023}" dt="2020-06-12T20:59:15.050" v="41"/>
          <ac:spMkLst>
            <pc:docMk/>
            <pc:sldMk cId="3266998357" sldId="287"/>
            <ac:spMk id="58" creationId="{9E6ABE07-4260-451A-8748-A08D168A831A}"/>
          </ac:spMkLst>
        </pc:spChg>
        <pc:spChg chg="mod">
          <ac:chgData name="Saim Mehmood" userId="dddc7e8a578a7a00" providerId="LiveId" clId="{CA029119-3701-4F3C-A637-2EAA797BD023}" dt="2020-06-12T20:59:15.050" v="41"/>
          <ac:spMkLst>
            <pc:docMk/>
            <pc:sldMk cId="3266998357" sldId="287"/>
            <ac:spMk id="59" creationId="{A8F68032-6D24-43D9-AD30-810582CCC766}"/>
          </ac:spMkLst>
        </pc:spChg>
        <pc:spChg chg="mod">
          <ac:chgData name="Saim Mehmood" userId="dddc7e8a578a7a00" providerId="LiveId" clId="{CA029119-3701-4F3C-A637-2EAA797BD023}" dt="2020-06-12T20:59:15.050" v="41"/>
          <ac:spMkLst>
            <pc:docMk/>
            <pc:sldMk cId="3266998357" sldId="287"/>
            <ac:spMk id="60" creationId="{24CDE241-CA8D-4216-93DC-A1B2AF7DE230}"/>
          </ac:spMkLst>
        </pc:spChg>
        <pc:spChg chg="mod">
          <ac:chgData name="Saim Mehmood" userId="dddc7e8a578a7a00" providerId="LiveId" clId="{CA029119-3701-4F3C-A637-2EAA797BD023}" dt="2020-06-12T20:59:15.050" v="41"/>
          <ac:spMkLst>
            <pc:docMk/>
            <pc:sldMk cId="3266998357" sldId="287"/>
            <ac:spMk id="61" creationId="{12B9FA0A-E2E4-4CD9-AB32-D60E770E35AB}"/>
          </ac:spMkLst>
        </pc:spChg>
        <pc:spChg chg="mod">
          <ac:chgData name="Saim Mehmood" userId="dddc7e8a578a7a00" providerId="LiveId" clId="{CA029119-3701-4F3C-A637-2EAA797BD023}" dt="2020-06-12T20:59:15.050" v="41"/>
          <ac:spMkLst>
            <pc:docMk/>
            <pc:sldMk cId="3266998357" sldId="287"/>
            <ac:spMk id="62" creationId="{DABFB6E1-4F2F-4009-A941-79043FFE6FB0}"/>
          </ac:spMkLst>
        </pc:spChg>
        <pc:spChg chg="mod">
          <ac:chgData name="Saim Mehmood" userId="dddc7e8a578a7a00" providerId="LiveId" clId="{CA029119-3701-4F3C-A637-2EAA797BD023}" dt="2020-06-12T20:59:15.050" v="41"/>
          <ac:spMkLst>
            <pc:docMk/>
            <pc:sldMk cId="3266998357" sldId="287"/>
            <ac:spMk id="63" creationId="{517DD4D1-F023-4636-A2F6-3E984DF4492C}"/>
          </ac:spMkLst>
        </pc:spChg>
        <pc:spChg chg="mod">
          <ac:chgData name="Saim Mehmood" userId="dddc7e8a578a7a00" providerId="LiveId" clId="{CA029119-3701-4F3C-A637-2EAA797BD023}" dt="2020-06-12T20:59:15.050" v="41"/>
          <ac:spMkLst>
            <pc:docMk/>
            <pc:sldMk cId="3266998357" sldId="287"/>
            <ac:spMk id="64" creationId="{C4143718-B653-49E5-A8EF-10A948031B19}"/>
          </ac:spMkLst>
        </pc:spChg>
        <pc:spChg chg="mod">
          <ac:chgData name="Saim Mehmood" userId="dddc7e8a578a7a00" providerId="LiveId" clId="{CA029119-3701-4F3C-A637-2EAA797BD023}" dt="2020-06-12T20:59:15.050" v="41"/>
          <ac:spMkLst>
            <pc:docMk/>
            <pc:sldMk cId="3266998357" sldId="287"/>
            <ac:spMk id="65" creationId="{10B383A5-9307-4962-8027-C1E549910F62}"/>
          </ac:spMkLst>
        </pc:spChg>
        <pc:spChg chg="mod">
          <ac:chgData name="Saim Mehmood" userId="dddc7e8a578a7a00" providerId="LiveId" clId="{CA029119-3701-4F3C-A637-2EAA797BD023}" dt="2020-06-12T20:59:15.050" v="41"/>
          <ac:spMkLst>
            <pc:docMk/>
            <pc:sldMk cId="3266998357" sldId="287"/>
            <ac:spMk id="66" creationId="{C8BF44A3-E57E-498B-BF54-104ECD871221}"/>
          </ac:spMkLst>
        </pc:spChg>
        <pc:spChg chg="mod">
          <ac:chgData name="Saim Mehmood" userId="dddc7e8a578a7a00" providerId="LiveId" clId="{CA029119-3701-4F3C-A637-2EAA797BD023}" dt="2020-06-12T20:59:15.050" v="41"/>
          <ac:spMkLst>
            <pc:docMk/>
            <pc:sldMk cId="3266998357" sldId="287"/>
            <ac:spMk id="67" creationId="{936B68EA-6166-450B-A019-D6A5BBC8C574}"/>
          </ac:spMkLst>
        </pc:spChg>
        <pc:spChg chg="mod">
          <ac:chgData name="Saim Mehmood" userId="dddc7e8a578a7a00" providerId="LiveId" clId="{CA029119-3701-4F3C-A637-2EAA797BD023}" dt="2020-06-12T20:59:15.050" v="41"/>
          <ac:spMkLst>
            <pc:docMk/>
            <pc:sldMk cId="3266998357" sldId="287"/>
            <ac:spMk id="68" creationId="{31ECE069-CC5A-452A-B4B8-258F52738156}"/>
          </ac:spMkLst>
        </pc:spChg>
        <pc:spChg chg="mod">
          <ac:chgData name="Saim Mehmood" userId="dddc7e8a578a7a00" providerId="LiveId" clId="{CA029119-3701-4F3C-A637-2EAA797BD023}" dt="2020-06-12T20:59:15.050" v="41"/>
          <ac:spMkLst>
            <pc:docMk/>
            <pc:sldMk cId="3266998357" sldId="287"/>
            <ac:spMk id="69" creationId="{A83CB737-AE35-4FF5-B8BE-27D9802B0EC2}"/>
          </ac:spMkLst>
        </pc:spChg>
        <pc:spChg chg="mod">
          <ac:chgData name="Saim Mehmood" userId="dddc7e8a578a7a00" providerId="LiveId" clId="{CA029119-3701-4F3C-A637-2EAA797BD023}" dt="2020-06-12T20:59:15.050" v="41"/>
          <ac:spMkLst>
            <pc:docMk/>
            <pc:sldMk cId="3266998357" sldId="287"/>
            <ac:spMk id="70" creationId="{FDD90123-BA05-4DBE-8B04-11AF802DC220}"/>
          </ac:spMkLst>
        </pc:spChg>
        <pc:spChg chg="mod">
          <ac:chgData name="Saim Mehmood" userId="dddc7e8a578a7a00" providerId="LiveId" clId="{CA029119-3701-4F3C-A637-2EAA797BD023}" dt="2020-06-12T20:59:15.050" v="41"/>
          <ac:spMkLst>
            <pc:docMk/>
            <pc:sldMk cId="3266998357" sldId="287"/>
            <ac:spMk id="71" creationId="{1C5263CC-CCF8-4D9F-9AD8-8DE800AB2FFC}"/>
          </ac:spMkLst>
        </pc:spChg>
        <pc:spChg chg="mod">
          <ac:chgData name="Saim Mehmood" userId="dddc7e8a578a7a00" providerId="LiveId" clId="{CA029119-3701-4F3C-A637-2EAA797BD023}" dt="2020-06-12T20:59:15.050" v="41"/>
          <ac:spMkLst>
            <pc:docMk/>
            <pc:sldMk cId="3266998357" sldId="287"/>
            <ac:spMk id="72" creationId="{30A52C57-3ABC-4425-8F5E-0E73A7C92BFB}"/>
          </ac:spMkLst>
        </pc:spChg>
        <pc:spChg chg="mod">
          <ac:chgData name="Saim Mehmood" userId="dddc7e8a578a7a00" providerId="LiveId" clId="{CA029119-3701-4F3C-A637-2EAA797BD023}" dt="2020-06-12T20:59:15.050" v="41"/>
          <ac:spMkLst>
            <pc:docMk/>
            <pc:sldMk cId="3266998357" sldId="287"/>
            <ac:spMk id="73" creationId="{D8E2E857-8B57-4036-BF04-FA3026791F89}"/>
          </ac:spMkLst>
        </pc:spChg>
        <pc:spChg chg="mod">
          <ac:chgData name="Saim Mehmood" userId="dddc7e8a578a7a00" providerId="LiveId" clId="{CA029119-3701-4F3C-A637-2EAA797BD023}" dt="2020-06-12T20:59:15.050" v="41"/>
          <ac:spMkLst>
            <pc:docMk/>
            <pc:sldMk cId="3266998357" sldId="287"/>
            <ac:spMk id="74" creationId="{77263F47-C116-474E-AC36-54EB805D0F83}"/>
          </ac:spMkLst>
        </pc:spChg>
        <pc:spChg chg="mod">
          <ac:chgData name="Saim Mehmood" userId="dddc7e8a578a7a00" providerId="LiveId" clId="{CA029119-3701-4F3C-A637-2EAA797BD023}" dt="2020-06-12T20:59:15.050" v="41"/>
          <ac:spMkLst>
            <pc:docMk/>
            <pc:sldMk cId="3266998357" sldId="287"/>
            <ac:spMk id="75" creationId="{70EA9939-A9AD-4E23-B1FC-5535C7BCB829}"/>
          </ac:spMkLst>
        </pc:spChg>
        <pc:spChg chg="mod">
          <ac:chgData name="Saim Mehmood" userId="dddc7e8a578a7a00" providerId="LiveId" clId="{CA029119-3701-4F3C-A637-2EAA797BD023}" dt="2020-06-12T20:59:15.050" v="41"/>
          <ac:spMkLst>
            <pc:docMk/>
            <pc:sldMk cId="3266998357" sldId="287"/>
            <ac:spMk id="76" creationId="{641E4610-8AC9-4FB9-B456-6A38D118ABF8}"/>
          </ac:spMkLst>
        </pc:spChg>
        <pc:spChg chg="mod">
          <ac:chgData name="Saim Mehmood" userId="dddc7e8a578a7a00" providerId="LiveId" clId="{CA029119-3701-4F3C-A637-2EAA797BD023}" dt="2020-06-12T20:59:15.050" v="41"/>
          <ac:spMkLst>
            <pc:docMk/>
            <pc:sldMk cId="3266998357" sldId="287"/>
            <ac:spMk id="77" creationId="{BF52F577-8229-4777-B0EB-ED54A868EFFA}"/>
          </ac:spMkLst>
        </pc:spChg>
        <pc:spChg chg="mod">
          <ac:chgData name="Saim Mehmood" userId="dddc7e8a578a7a00" providerId="LiveId" clId="{CA029119-3701-4F3C-A637-2EAA797BD023}" dt="2020-06-12T20:59:15.050" v="41"/>
          <ac:spMkLst>
            <pc:docMk/>
            <pc:sldMk cId="3266998357" sldId="287"/>
            <ac:spMk id="78" creationId="{919DA1D6-8CE5-466E-97F6-AA2E2884AACB}"/>
          </ac:spMkLst>
        </pc:spChg>
        <pc:spChg chg="mod">
          <ac:chgData name="Saim Mehmood" userId="dddc7e8a578a7a00" providerId="LiveId" clId="{CA029119-3701-4F3C-A637-2EAA797BD023}" dt="2020-06-12T20:59:15.050" v="41"/>
          <ac:spMkLst>
            <pc:docMk/>
            <pc:sldMk cId="3266998357" sldId="287"/>
            <ac:spMk id="79" creationId="{55515BDC-B591-4CA5-9B25-0134E73D9D41}"/>
          </ac:spMkLst>
        </pc:spChg>
        <pc:spChg chg="mod">
          <ac:chgData name="Saim Mehmood" userId="dddc7e8a578a7a00" providerId="LiveId" clId="{CA029119-3701-4F3C-A637-2EAA797BD023}" dt="2020-06-12T20:59:15.050" v="41"/>
          <ac:spMkLst>
            <pc:docMk/>
            <pc:sldMk cId="3266998357" sldId="287"/>
            <ac:spMk id="80" creationId="{3C53549E-93D4-4A02-A302-34D81C13FC1C}"/>
          </ac:spMkLst>
        </pc:spChg>
        <pc:spChg chg="mod">
          <ac:chgData name="Saim Mehmood" userId="dddc7e8a578a7a00" providerId="LiveId" clId="{CA029119-3701-4F3C-A637-2EAA797BD023}" dt="2020-06-12T20:59:15.050" v="41"/>
          <ac:spMkLst>
            <pc:docMk/>
            <pc:sldMk cId="3266998357" sldId="287"/>
            <ac:spMk id="81" creationId="{6F1EBB9A-92D3-428B-A617-7CCE28A30004}"/>
          </ac:spMkLst>
        </pc:spChg>
        <pc:spChg chg="mod">
          <ac:chgData name="Saim Mehmood" userId="dddc7e8a578a7a00" providerId="LiveId" clId="{CA029119-3701-4F3C-A637-2EAA797BD023}" dt="2020-06-12T20:59:15.050" v="41"/>
          <ac:spMkLst>
            <pc:docMk/>
            <pc:sldMk cId="3266998357" sldId="287"/>
            <ac:spMk id="82" creationId="{9444726F-96D1-477B-867F-AFEFDE0BA261}"/>
          </ac:spMkLst>
        </pc:spChg>
        <pc:spChg chg="mod">
          <ac:chgData name="Saim Mehmood" userId="dddc7e8a578a7a00" providerId="LiveId" clId="{CA029119-3701-4F3C-A637-2EAA797BD023}" dt="2020-06-12T20:59:15.050" v="41"/>
          <ac:spMkLst>
            <pc:docMk/>
            <pc:sldMk cId="3266998357" sldId="287"/>
            <ac:spMk id="83" creationId="{E05A534F-75DC-4B35-9880-504DF94396CA}"/>
          </ac:spMkLst>
        </pc:spChg>
        <pc:spChg chg="mod">
          <ac:chgData name="Saim Mehmood" userId="dddc7e8a578a7a00" providerId="LiveId" clId="{CA029119-3701-4F3C-A637-2EAA797BD023}" dt="2020-06-12T20:59:15.050" v="41"/>
          <ac:spMkLst>
            <pc:docMk/>
            <pc:sldMk cId="3266998357" sldId="287"/>
            <ac:spMk id="84" creationId="{55B9F089-B6C0-417B-9008-F4EBD693C447}"/>
          </ac:spMkLst>
        </pc:spChg>
        <pc:spChg chg="mod">
          <ac:chgData name="Saim Mehmood" userId="dddc7e8a578a7a00" providerId="LiveId" clId="{CA029119-3701-4F3C-A637-2EAA797BD023}" dt="2020-06-12T20:59:15.050" v="41"/>
          <ac:spMkLst>
            <pc:docMk/>
            <pc:sldMk cId="3266998357" sldId="287"/>
            <ac:spMk id="85" creationId="{C13FA1CA-9EB9-4D92-A1BB-16F02757C53E}"/>
          </ac:spMkLst>
        </pc:spChg>
        <pc:spChg chg="mod">
          <ac:chgData name="Saim Mehmood" userId="dddc7e8a578a7a00" providerId="LiveId" clId="{CA029119-3701-4F3C-A637-2EAA797BD023}" dt="2020-06-12T20:59:15.050" v="41"/>
          <ac:spMkLst>
            <pc:docMk/>
            <pc:sldMk cId="3266998357" sldId="287"/>
            <ac:spMk id="86" creationId="{0BA3D346-838E-4354-A7E3-758212D5B2C5}"/>
          </ac:spMkLst>
        </pc:spChg>
        <pc:spChg chg="mod">
          <ac:chgData name="Saim Mehmood" userId="dddc7e8a578a7a00" providerId="LiveId" clId="{CA029119-3701-4F3C-A637-2EAA797BD023}" dt="2020-06-12T20:59:15.050" v="41"/>
          <ac:spMkLst>
            <pc:docMk/>
            <pc:sldMk cId="3266998357" sldId="287"/>
            <ac:spMk id="87" creationId="{BD7B3B60-7FB3-452F-85B7-2287AB8A0ED2}"/>
          </ac:spMkLst>
        </pc:spChg>
        <pc:spChg chg="mod">
          <ac:chgData name="Saim Mehmood" userId="dddc7e8a578a7a00" providerId="LiveId" clId="{CA029119-3701-4F3C-A637-2EAA797BD023}" dt="2020-06-12T20:59:15.050" v="41"/>
          <ac:spMkLst>
            <pc:docMk/>
            <pc:sldMk cId="3266998357" sldId="287"/>
            <ac:spMk id="88" creationId="{8646C56F-2102-41D3-BD82-DB00EDDDCA6E}"/>
          </ac:spMkLst>
        </pc:spChg>
        <pc:spChg chg="mod">
          <ac:chgData name="Saim Mehmood" userId="dddc7e8a578a7a00" providerId="LiveId" clId="{CA029119-3701-4F3C-A637-2EAA797BD023}" dt="2020-06-12T20:59:15.050" v="41"/>
          <ac:spMkLst>
            <pc:docMk/>
            <pc:sldMk cId="3266998357" sldId="287"/>
            <ac:spMk id="89" creationId="{0D2D8B07-B131-474B-B307-F1A82252F002}"/>
          </ac:spMkLst>
        </pc:spChg>
        <pc:spChg chg="mod">
          <ac:chgData name="Saim Mehmood" userId="dddc7e8a578a7a00" providerId="LiveId" clId="{CA029119-3701-4F3C-A637-2EAA797BD023}" dt="2020-06-12T20:59:15.050" v="41"/>
          <ac:spMkLst>
            <pc:docMk/>
            <pc:sldMk cId="3266998357" sldId="287"/>
            <ac:spMk id="90" creationId="{24F6FF52-59E5-42D1-8DAF-4F7D21EDC125}"/>
          </ac:spMkLst>
        </pc:spChg>
        <pc:spChg chg="mod">
          <ac:chgData name="Saim Mehmood" userId="dddc7e8a578a7a00" providerId="LiveId" clId="{CA029119-3701-4F3C-A637-2EAA797BD023}" dt="2020-06-12T20:59:15.050" v="41"/>
          <ac:spMkLst>
            <pc:docMk/>
            <pc:sldMk cId="3266998357" sldId="287"/>
            <ac:spMk id="91" creationId="{F7D15EAF-7222-4520-A675-32F82917B572}"/>
          </ac:spMkLst>
        </pc:spChg>
        <pc:spChg chg="mod">
          <ac:chgData name="Saim Mehmood" userId="dddc7e8a578a7a00" providerId="LiveId" clId="{CA029119-3701-4F3C-A637-2EAA797BD023}" dt="2020-06-12T20:59:15.050" v="41"/>
          <ac:spMkLst>
            <pc:docMk/>
            <pc:sldMk cId="3266998357" sldId="287"/>
            <ac:spMk id="92" creationId="{59C1C596-E73A-4693-B556-66834D364E14}"/>
          </ac:spMkLst>
        </pc:spChg>
        <pc:spChg chg="mod">
          <ac:chgData name="Saim Mehmood" userId="dddc7e8a578a7a00" providerId="LiveId" clId="{CA029119-3701-4F3C-A637-2EAA797BD023}" dt="2020-06-12T20:59:15.050" v="41"/>
          <ac:spMkLst>
            <pc:docMk/>
            <pc:sldMk cId="3266998357" sldId="287"/>
            <ac:spMk id="93" creationId="{E91F3E43-96EA-4DC7-B28A-12A730D1AAC1}"/>
          </ac:spMkLst>
        </pc:spChg>
        <pc:spChg chg="mod">
          <ac:chgData name="Saim Mehmood" userId="dddc7e8a578a7a00" providerId="LiveId" clId="{CA029119-3701-4F3C-A637-2EAA797BD023}" dt="2020-06-12T20:59:15.050" v="41"/>
          <ac:spMkLst>
            <pc:docMk/>
            <pc:sldMk cId="3266998357" sldId="287"/>
            <ac:spMk id="94" creationId="{E5F4B019-E771-49B7-99CC-EBC065368F2A}"/>
          </ac:spMkLst>
        </pc:spChg>
        <pc:spChg chg="mod">
          <ac:chgData name="Saim Mehmood" userId="dddc7e8a578a7a00" providerId="LiveId" clId="{CA029119-3701-4F3C-A637-2EAA797BD023}" dt="2020-06-12T20:59:15.050" v="41"/>
          <ac:spMkLst>
            <pc:docMk/>
            <pc:sldMk cId="3266998357" sldId="287"/>
            <ac:spMk id="95" creationId="{EB654402-754C-4FA8-9C9A-2FECBB6A8EEC}"/>
          </ac:spMkLst>
        </pc:spChg>
        <pc:spChg chg="mod">
          <ac:chgData name="Saim Mehmood" userId="dddc7e8a578a7a00" providerId="LiveId" clId="{CA029119-3701-4F3C-A637-2EAA797BD023}" dt="2020-06-12T20:59:15.050" v="41"/>
          <ac:spMkLst>
            <pc:docMk/>
            <pc:sldMk cId="3266998357" sldId="287"/>
            <ac:spMk id="96" creationId="{E37FB516-60DE-4F87-AC82-CAAC8C2F57A0}"/>
          </ac:spMkLst>
        </pc:spChg>
        <pc:spChg chg="mod">
          <ac:chgData name="Saim Mehmood" userId="dddc7e8a578a7a00" providerId="LiveId" clId="{CA029119-3701-4F3C-A637-2EAA797BD023}" dt="2020-06-12T20:59:15.050" v="41"/>
          <ac:spMkLst>
            <pc:docMk/>
            <pc:sldMk cId="3266998357" sldId="287"/>
            <ac:spMk id="97" creationId="{9A70F894-F356-4FDE-98A4-26B64CB4615B}"/>
          </ac:spMkLst>
        </pc:spChg>
        <pc:spChg chg="mod">
          <ac:chgData name="Saim Mehmood" userId="dddc7e8a578a7a00" providerId="LiveId" clId="{CA029119-3701-4F3C-A637-2EAA797BD023}" dt="2020-06-12T20:59:15.050" v="41"/>
          <ac:spMkLst>
            <pc:docMk/>
            <pc:sldMk cId="3266998357" sldId="287"/>
            <ac:spMk id="98" creationId="{2146E491-673A-4DEC-B524-B1C9E6EC4B2F}"/>
          </ac:spMkLst>
        </pc:spChg>
        <pc:spChg chg="mod">
          <ac:chgData name="Saim Mehmood" userId="dddc7e8a578a7a00" providerId="LiveId" clId="{CA029119-3701-4F3C-A637-2EAA797BD023}" dt="2020-06-12T20:59:15.050" v="41"/>
          <ac:spMkLst>
            <pc:docMk/>
            <pc:sldMk cId="3266998357" sldId="287"/>
            <ac:spMk id="99" creationId="{8E564A89-D904-4D5B-BE87-F3AAA2DE07C6}"/>
          </ac:spMkLst>
        </pc:spChg>
        <pc:spChg chg="mod">
          <ac:chgData name="Saim Mehmood" userId="dddc7e8a578a7a00" providerId="LiveId" clId="{CA029119-3701-4F3C-A637-2EAA797BD023}" dt="2020-06-12T20:59:15.050" v="41"/>
          <ac:spMkLst>
            <pc:docMk/>
            <pc:sldMk cId="3266998357" sldId="287"/>
            <ac:spMk id="100" creationId="{CA6D09E8-AD78-4E77-8538-9B7785D643C5}"/>
          </ac:spMkLst>
        </pc:spChg>
        <pc:spChg chg="mod">
          <ac:chgData name="Saim Mehmood" userId="dddc7e8a578a7a00" providerId="LiveId" clId="{CA029119-3701-4F3C-A637-2EAA797BD023}" dt="2020-06-12T20:59:15.050" v="41"/>
          <ac:spMkLst>
            <pc:docMk/>
            <pc:sldMk cId="3266998357" sldId="287"/>
            <ac:spMk id="101" creationId="{DEC8C301-5DFE-4485-979A-2D2825F23A52}"/>
          </ac:spMkLst>
        </pc:spChg>
        <pc:spChg chg="mod">
          <ac:chgData name="Saim Mehmood" userId="dddc7e8a578a7a00" providerId="LiveId" clId="{CA029119-3701-4F3C-A637-2EAA797BD023}" dt="2020-06-12T20:59:15.050" v="41"/>
          <ac:spMkLst>
            <pc:docMk/>
            <pc:sldMk cId="3266998357" sldId="287"/>
            <ac:spMk id="102" creationId="{989DD84D-EA8E-4CFF-B482-CD76141C5DF2}"/>
          </ac:spMkLst>
        </pc:spChg>
        <pc:spChg chg="mod">
          <ac:chgData name="Saim Mehmood" userId="dddc7e8a578a7a00" providerId="LiveId" clId="{CA029119-3701-4F3C-A637-2EAA797BD023}" dt="2020-06-12T20:59:15.050" v="41"/>
          <ac:spMkLst>
            <pc:docMk/>
            <pc:sldMk cId="3266998357" sldId="287"/>
            <ac:spMk id="103" creationId="{530530C0-3665-470D-A88C-BAC8DEF36D1A}"/>
          </ac:spMkLst>
        </pc:spChg>
        <pc:spChg chg="mod">
          <ac:chgData name="Saim Mehmood" userId="dddc7e8a578a7a00" providerId="LiveId" clId="{CA029119-3701-4F3C-A637-2EAA797BD023}" dt="2020-06-12T20:59:15.050" v="41"/>
          <ac:spMkLst>
            <pc:docMk/>
            <pc:sldMk cId="3266998357" sldId="287"/>
            <ac:spMk id="104" creationId="{663D6943-8C38-4E77-B364-04ABA279C481}"/>
          </ac:spMkLst>
        </pc:spChg>
        <pc:spChg chg="mod">
          <ac:chgData name="Saim Mehmood" userId="dddc7e8a578a7a00" providerId="LiveId" clId="{CA029119-3701-4F3C-A637-2EAA797BD023}" dt="2020-06-12T20:59:15.050" v="41"/>
          <ac:spMkLst>
            <pc:docMk/>
            <pc:sldMk cId="3266998357" sldId="287"/>
            <ac:spMk id="105" creationId="{B3832025-9D5C-46B7-B3D6-4442B93D1F78}"/>
          </ac:spMkLst>
        </pc:spChg>
        <pc:spChg chg="mod">
          <ac:chgData name="Saim Mehmood" userId="dddc7e8a578a7a00" providerId="LiveId" clId="{CA029119-3701-4F3C-A637-2EAA797BD023}" dt="2020-06-12T20:59:15.050" v="41"/>
          <ac:spMkLst>
            <pc:docMk/>
            <pc:sldMk cId="3266998357" sldId="287"/>
            <ac:spMk id="106" creationId="{092E97E4-6257-46A3-8934-1F22E06C6BD9}"/>
          </ac:spMkLst>
        </pc:spChg>
        <pc:spChg chg="mod">
          <ac:chgData name="Saim Mehmood" userId="dddc7e8a578a7a00" providerId="LiveId" clId="{CA029119-3701-4F3C-A637-2EAA797BD023}" dt="2020-06-12T20:59:15.050" v="41"/>
          <ac:spMkLst>
            <pc:docMk/>
            <pc:sldMk cId="3266998357" sldId="287"/>
            <ac:spMk id="107" creationId="{A1689C70-B844-44DB-B120-808C70B13F79}"/>
          </ac:spMkLst>
        </pc:spChg>
        <pc:spChg chg="mod">
          <ac:chgData name="Saim Mehmood" userId="dddc7e8a578a7a00" providerId="LiveId" clId="{CA029119-3701-4F3C-A637-2EAA797BD023}" dt="2020-06-12T20:59:15.050" v="41"/>
          <ac:spMkLst>
            <pc:docMk/>
            <pc:sldMk cId="3266998357" sldId="287"/>
            <ac:spMk id="108" creationId="{E1B5E0F9-D619-4B86-9600-83A508A13970}"/>
          </ac:spMkLst>
        </pc:spChg>
        <pc:spChg chg="mod">
          <ac:chgData name="Saim Mehmood" userId="dddc7e8a578a7a00" providerId="LiveId" clId="{CA029119-3701-4F3C-A637-2EAA797BD023}" dt="2020-06-12T20:59:15.050" v="41"/>
          <ac:spMkLst>
            <pc:docMk/>
            <pc:sldMk cId="3266998357" sldId="287"/>
            <ac:spMk id="109" creationId="{9E5AC3CB-18C0-4D32-8968-B5EB7CCED308}"/>
          </ac:spMkLst>
        </pc:spChg>
        <pc:spChg chg="mod">
          <ac:chgData name="Saim Mehmood" userId="dddc7e8a578a7a00" providerId="LiveId" clId="{CA029119-3701-4F3C-A637-2EAA797BD023}" dt="2020-06-12T20:59:15.050" v="41"/>
          <ac:spMkLst>
            <pc:docMk/>
            <pc:sldMk cId="3266998357" sldId="287"/>
            <ac:spMk id="110" creationId="{01F1D2A8-F0F7-479D-9DFA-BDF5B03D49E7}"/>
          </ac:spMkLst>
        </pc:spChg>
        <pc:spChg chg="mod">
          <ac:chgData name="Saim Mehmood" userId="dddc7e8a578a7a00" providerId="LiveId" clId="{CA029119-3701-4F3C-A637-2EAA797BD023}" dt="2020-06-12T20:59:15.050" v="41"/>
          <ac:spMkLst>
            <pc:docMk/>
            <pc:sldMk cId="3266998357" sldId="287"/>
            <ac:spMk id="111" creationId="{28D2EAC3-D4D8-4245-982E-4FBCF7DDE412}"/>
          </ac:spMkLst>
        </pc:spChg>
        <pc:spChg chg="mod">
          <ac:chgData name="Saim Mehmood" userId="dddc7e8a578a7a00" providerId="LiveId" clId="{CA029119-3701-4F3C-A637-2EAA797BD023}" dt="2020-06-12T20:59:15.050" v="41"/>
          <ac:spMkLst>
            <pc:docMk/>
            <pc:sldMk cId="3266998357" sldId="287"/>
            <ac:spMk id="112" creationId="{6832689F-6DEE-4DCF-93F1-56E67078F546}"/>
          </ac:spMkLst>
        </pc:spChg>
        <pc:spChg chg="mod">
          <ac:chgData name="Saim Mehmood" userId="dddc7e8a578a7a00" providerId="LiveId" clId="{CA029119-3701-4F3C-A637-2EAA797BD023}" dt="2020-06-12T20:59:15.050" v="41"/>
          <ac:spMkLst>
            <pc:docMk/>
            <pc:sldMk cId="3266998357" sldId="287"/>
            <ac:spMk id="113" creationId="{C145A7C7-14A8-4810-967B-1C11A4BE8D2E}"/>
          </ac:spMkLst>
        </pc:spChg>
        <pc:spChg chg="mod">
          <ac:chgData name="Saim Mehmood" userId="dddc7e8a578a7a00" providerId="LiveId" clId="{CA029119-3701-4F3C-A637-2EAA797BD023}" dt="2020-06-12T20:59:15.050" v="41"/>
          <ac:spMkLst>
            <pc:docMk/>
            <pc:sldMk cId="3266998357" sldId="287"/>
            <ac:spMk id="114" creationId="{BFE9AA4E-C52E-4600-AAFC-611E15784D70}"/>
          </ac:spMkLst>
        </pc:spChg>
        <pc:spChg chg="mod">
          <ac:chgData name="Saim Mehmood" userId="dddc7e8a578a7a00" providerId="LiveId" clId="{CA029119-3701-4F3C-A637-2EAA797BD023}" dt="2020-06-12T20:59:15.050" v="41"/>
          <ac:spMkLst>
            <pc:docMk/>
            <pc:sldMk cId="3266998357" sldId="287"/>
            <ac:spMk id="115" creationId="{0832A875-BEC9-429B-8AED-8E6C29E25997}"/>
          </ac:spMkLst>
        </pc:spChg>
        <pc:spChg chg="mod">
          <ac:chgData name="Saim Mehmood" userId="dddc7e8a578a7a00" providerId="LiveId" clId="{CA029119-3701-4F3C-A637-2EAA797BD023}" dt="2020-06-12T20:59:15.050" v="41"/>
          <ac:spMkLst>
            <pc:docMk/>
            <pc:sldMk cId="3266998357" sldId="287"/>
            <ac:spMk id="116" creationId="{DAEA8378-3E72-4662-BD95-B37880D23D0A}"/>
          </ac:spMkLst>
        </pc:spChg>
        <pc:spChg chg="mod">
          <ac:chgData name="Saim Mehmood" userId="dddc7e8a578a7a00" providerId="LiveId" clId="{CA029119-3701-4F3C-A637-2EAA797BD023}" dt="2020-06-12T20:59:15.050" v="41"/>
          <ac:spMkLst>
            <pc:docMk/>
            <pc:sldMk cId="3266998357" sldId="287"/>
            <ac:spMk id="117" creationId="{38958BC6-7022-46DB-82E6-B92BFDCB6451}"/>
          </ac:spMkLst>
        </pc:spChg>
        <pc:spChg chg="mod">
          <ac:chgData name="Saim Mehmood" userId="dddc7e8a578a7a00" providerId="LiveId" clId="{CA029119-3701-4F3C-A637-2EAA797BD023}" dt="2020-06-12T20:59:15.050" v="41"/>
          <ac:spMkLst>
            <pc:docMk/>
            <pc:sldMk cId="3266998357" sldId="287"/>
            <ac:spMk id="118" creationId="{D2980F1C-C44A-45F8-9A3A-AAA96E022385}"/>
          </ac:spMkLst>
        </pc:spChg>
        <pc:spChg chg="mod">
          <ac:chgData name="Saim Mehmood" userId="dddc7e8a578a7a00" providerId="LiveId" clId="{CA029119-3701-4F3C-A637-2EAA797BD023}" dt="2020-06-12T20:59:15.050" v="41"/>
          <ac:spMkLst>
            <pc:docMk/>
            <pc:sldMk cId="3266998357" sldId="287"/>
            <ac:spMk id="119" creationId="{3AEED45A-715B-4FA3-A80E-C0BF625FB6FF}"/>
          </ac:spMkLst>
        </pc:spChg>
        <pc:spChg chg="mod">
          <ac:chgData name="Saim Mehmood" userId="dddc7e8a578a7a00" providerId="LiveId" clId="{CA029119-3701-4F3C-A637-2EAA797BD023}" dt="2020-06-12T20:59:15.050" v="41"/>
          <ac:spMkLst>
            <pc:docMk/>
            <pc:sldMk cId="3266998357" sldId="287"/>
            <ac:spMk id="120" creationId="{79DB9921-408E-4302-8F3D-D3C9D45D4FCF}"/>
          </ac:spMkLst>
        </pc:spChg>
        <pc:spChg chg="mod">
          <ac:chgData name="Saim Mehmood" userId="dddc7e8a578a7a00" providerId="LiveId" clId="{CA029119-3701-4F3C-A637-2EAA797BD023}" dt="2020-06-12T20:59:15.050" v="41"/>
          <ac:spMkLst>
            <pc:docMk/>
            <pc:sldMk cId="3266998357" sldId="287"/>
            <ac:spMk id="121" creationId="{E69DEC41-2C57-4CA2-9522-A842CA86423B}"/>
          </ac:spMkLst>
        </pc:spChg>
        <pc:spChg chg="mod">
          <ac:chgData name="Saim Mehmood" userId="dddc7e8a578a7a00" providerId="LiveId" clId="{CA029119-3701-4F3C-A637-2EAA797BD023}" dt="2020-06-12T20:59:15.050" v="41"/>
          <ac:spMkLst>
            <pc:docMk/>
            <pc:sldMk cId="3266998357" sldId="287"/>
            <ac:spMk id="122" creationId="{EB79AC9F-094F-4C48-B901-72C5589DAD2D}"/>
          </ac:spMkLst>
        </pc:spChg>
        <pc:spChg chg="mod">
          <ac:chgData name="Saim Mehmood" userId="dddc7e8a578a7a00" providerId="LiveId" clId="{CA029119-3701-4F3C-A637-2EAA797BD023}" dt="2020-06-12T20:59:15.050" v="41"/>
          <ac:spMkLst>
            <pc:docMk/>
            <pc:sldMk cId="3266998357" sldId="287"/>
            <ac:spMk id="123" creationId="{5F991031-7EDE-4522-AC55-D244A99A9574}"/>
          </ac:spMkLst>
        </pc:spChg>
        <pc:spChg chg="mod">
          <ac:chgData name="Saim Mehmood" userId="dddc7e8a578a7a00" providerId="LiveId" clId="{CA029119-3701-4F3C-A637-2EAA797BD023}" dt="2020-06-12T20:59:15.050" v="41"/>
          <ac:spMkLst>
            <pc:docMk/>
            <pc:sldMk cId="3266998357" sldId="287"/>
            <ac:spMk id="124" creationId="{F5CF906C-AD9A-46A0-87AC-2F3AE64B8F5C}"/>
          </ac:spMkLst>
        </pc:spChg>
        <pc:spChg chg="mod">
          <ac:chgData name="Saim Mehmood" userId="dddc7e8a578a7a00" providerId="LiveId" clId="{CA029119-3701-4F3C-A637-2EAA797BD023}" dt="2020-06-12T20:59:15.050" v="41"/>
          <ac:spMkLst>
            <pc:docMk/>
            <pc:sldMk cId="3266998357" sldId="287"/>
            <ac:spMk id="125" creationId="{A2D5E3CF-513E-47D5-A7BE-417E0CE8E556}"/>
          </ac:spMkLst>
        </pc:spChg>
        <pc:spChg chg="mod">
          <ac:chgData name="Saim Mehmood" userId="dddc7e8a578a7a00" providerId="LiveId" clId="{CA029119-3701-4F3C-A637-2EAA797BD023}" dt="2020-06-12T20:59:15.050" v="41"/>
          <ac:spMkLst>
            <pc:docMk/>
            <pc:sldMk cId="3266998357" sldId="287"/>
            <ac:spMk id="126" creationId="{C324FAE4-011C-4FC8-9D85-4E7BB813B94A}"/>
          </ac:spMkLst>
        </pc:spChg>
        <pc:spChg chg="mod">
          <ac:chgData name="Saim Mehmood" userId="dddc7e8a578a7a00" providerId="LiveId" clId="{CA029119-3701-4F3C-A637-2EAA797BD023}" dt="2020-06-12T20:59:15.050" v="41"/>
          <ac:spMkLst>
            <pc:docMk/>
            <pc:sldMk cId="3266998357" sldId="287"/>
            <ac:spMk id="127" creationId="{8F7C644A-C425-47CA-9FB0-28777027FB8D}"/>
          </ac:spMkLst>
        </pc:spChg>
        <pc:spChg chg="mod">
          <ac:chgData name="Saim Mehmood" userId="dddc7e8a578a7a00" providerId="LiveId" clId="{CA029119-3701-4F3C-A637-2EAA797BD023}" dt="2020-06-12T20:59:15.050" v="41"/>
          <ac:spMkLst>
            <pc:docMk/>
            <pc:sldMk cId="3266998357" sldId="287"/>
            <ac:spMk id="128" creationId="{5D8D61C2-873B-4540-B03A-644317753195}"/>
          </ac:spMkLst>
        </pc:spChg>
        <pc:spChg chg="mod">
          <ac:chgData name="Saim Mehmood" userId="dddc7e8a578a7a00" providerId="LiveId" clId="{CA029119-3701-4F3C-A637-2EAA797BD023}" dt="2020-06-12T20:59:15.050" v="41"/>
          <ac:spMkLst>
            <pc:docMk/>
            <pc:sldMk cId="3266998357" sldId="287"/>
            <ac:spMk id="129" creationId="{4161AAC8-1168-471C-9179-C39D30E98947}"/>
          </ac:spMkLst>
        </pc:spChg>
        <pc:spChg chg="mod">
          <ac:chgData name="Saim Mehmood" userId="dddc7e8a578a7a00" providerId="LiveId" clId="{CA029119-3701-4F3C-A637-2EAA797BD023}" dt="2020-06-12T20:59:15.050" v="41"/>
          <ac:spMkLst>
            <pc:docMk/>
            <pc:sldMk cId="3266998357" sldId="287"/>
            <ac:spMk id="130" creationId="{E79BC2AE-8EF4-4BA4-B376-2FAA362D3C84}"/>
          </ac:spMkLst>
        </pc:spChg>
        <pc:spChg chg="mod">
          <ac:chgData name="Saim Mehmood" userId="dddc7e8a578a7a00" providerId="LiveId" clId="{CA029119-3701-4F3C-A637-2EAA797BD023}" dt="2020-06-12T20:59:15.050" v="41"/>
          <ac:spMkLst>
            <pc:docMk/>
            <pc:sldMk cId="3266998357" sldId="287"/>
            <ac:spMk id="131" creationId="{CCEE425D-5A7C-485E-BC56-19E84D99F73C}"/>
          </ac:spMkLst>
        </pc:spChg>
        <pc:spChg chg="mod">
          <ac:chgData name="Saim Mehmood" userId="dddc7e8a578a7a00" providerId="LiveId" clId="{CA029119-3701-4F3C-A637-2EAA797BD023}" dt="2020-06-12T20:59:15.050" v="41"/>
          <ac:spMkLst>
            <pc:docMk/>
            <pc:sldMk cId="3266998357" sldId="287"/>
            <ac:spMk id="132" creationId="{FAAA4E98-EC3D-44A2-8F0A-E94682775760}"/>
          </ac:spMkLst>
        </pc:spChg>
        <pc:spChg chg="mod">
          <ac:chgData name="Saim Mehmood" userId="dddc7e8a578a7a00" providerId="LiveId" clId="{CA029119-3701-4F3C-A637-2EAA797BD023}" dt="2020-06-12T20:59:15.050" v="41"/>
          <ac:spMkLst>
            <pc:docMk/>
            <pc:sldMk cId="3266998357" sldId="287"/>
            <ac:spMk id="133" creationId="{84E9C73A-9984-4571-A4A7-951BA887BF0F}"/>
          </ac:spMkLst>
        </pc:spChg>
        <pc:spChg chg="mod">
          <ac:chgData name="Saim Mehmood" userId="dddc7e8a578a7a00" providerId="LiveId" clId="{CA029119-3701-4F3C-A637-2EAA797BD023}" dt="2020-06-12T20:59:15.050" v="41"/>
          <ac:spMkLst>
            <pc:docMk/>
            <pc:sldMk cId="3266998357" sldId="287"/>
            <ac:spMk id="134" creationId="{8EFF4DBE-61B1-450D-9C8F-28CED5E0C54F}"/>
          </ac:spMkLst>
        </pc:spChg>
        <pc:spChg chg="mod">
          <ac:chgData name="Saim Mehmood" userId="dddc7e8a578a7a00" providerId="LiveId" clId="{CA029119-3701-4F3C-A637-2EAA797BD023}" dt="2020-06-12T20:59:15.050" v="41"/>
          <ac:spMkLst>
            <pc:docMk/>
            <pc:sldMk cId="3266998357" sldId="287"/>
            <ac:spMk id="135" creationId="{1659F096-C4E2-495D-83F9-EDF7C98F4353}"/>
          </ac:spMkLst>
        </pc:spChg>
        <pc:spChg chg="mod">
          <ac:chgData name="Saim Mehmood" userId="dddc7e8a578a7a00" providerId="LiveId" clId="{CA029119-3701-4F3C-A637-2EAA797BD023}" dt="2020-06-12T20:59:15.050" v="41"/>
          <ac:spMkLst>
            <pc:docMk/>
            <pc:sldMk cId="3266998357" sldId="287"/>
            <ac:spMk id="136" creationId="{E8F50852-42C5-4269-B103-7793A93A12C0}"/>
          </ac:spMkLst>
        </pc:spChg>
        <pc:spChg chg="mod">
          <ac:chgData name="Saim Mehmood" userId="dddc7e8a578a7a00" providerId="LiveId" clId="{CA029119-3701-4F3C-A637-2EAA797BD023}" dt="2020-06-12T20:59:15.050" v="41"/>
          <ac:spMkLst>
            <pc:docMk/>
            <pc:sldMk cId="3266998357" sldId="287"/>
            <ac:spMk id="137" creationId="{FE55D5E2-0BF3-4CFC-A237-98B9693638FC}"/>
          </ac:spMkLst>
        </pc:spChg>
        <pc:spChg chg="mod">
          <ac:chgData name="Saim Mehmood" userId="dddc7e8a578a7a00" providerId="LiveId" clId="{CA029119-3701-4F3C-A637-2EAA797BD023}" dt="2020-06-12T20:59:15.050" v="41"/>
          <ac:spMkLst>
            <pc:docMk/>
            <pc:sldMk cId="3266998357" sldId="287"/>
            <ac:spMk id="138" creationId="{E32B6D0B-AA2D-4BBE-A431-42AC87089D49}"/>
          </ac:spMkLst>
        </pc:spChg>
        <pc:spChg chg="mod">
          <ac:chgData name="Saim Mehmood" userId="dddc7e8a578a7a00" providerId="LiveId" clId="{CA029119-3701-4F3C-A637-2EAA797BD023}" dt="2020-06-12T20:59:15.050" v="41"/>
          <ac:spMkLst>
            <pc:docMk/>
            <pc:sldMk cId="3266998357" sldId="287"/>
            <ac:spMk id="139" creationId="{5E0BE6D5-0062-4AF0-AAF7-AB1E7388C360}"/>
          </ac:spMkLst>
        </pc:spChg>
        <pc:spChg chg="mod">
          <ac:chgData name="Saim Mehmood" userId="dddc7e8a578a7a00" providerId="LiveId" clId="{CA029119-3701-4F3C-A637-2EAA797BD023}" dt="2020-06-12T20:59:15.050" v="41"/>
          <ac:spMkLst>
            <pc:docMk/>
            <pc:sldMk cId="3266998357" sldId="287"/>
            <ac:spMk id="140" creationId="{72A4290B-D6DF-4374-B4EF-54EF401217C1}"/>
          </ac:spMkLst>
        </pc:spChg>
        <pc:spChg chg="mod">
          <ac:chgData name="Saim Mehmood" userId="dddc7e8a578a7a00" providerId="LiveId" clId="{CA029119-3701-4F3C-A637-2EAA797BD023}" dt="2020-06-12T20:59:15.050" v="41"/>
          <ac:spMkLst>
            <pc:docMk/>
            <pc:sldMk cId="3266998357" sldId="287"/>
            <ac:spMk id="141" creationId="{10167A8B-A905-4283-BFE4-B9225028FF71}"/>
          </ac:spMkLst>
        </pc:spChg>
        <pc:spChg chg="mod">
          <ac:chgData name="Saim Mehmood" userId="dddc7e8a578a7a00" providerId="LiveId" clId="{CA029119-3701-4F3C-A637-2EAA797BD023}" dt="2020-06-12T20:59:15.050" v="41"/>
          <ac:spMkLst>
            <pc:docMk/>
            <pc:sldMk cId="3266998357" sldId="287"/>
            <ac:spMk id="142" creationId="{73A06238-7FC2-463B-8117-393B6219A2D1}"/>
          </ac:spMkLst>
        </pc:spChg>
        <pc:spChg chg="mod">
          <ac:chgData name="Saim Mehmood" userId="dddc7e8a578a7a00" providerId="LiveId" clId="{CA029119-3701-4F3C-A637-2EAA797BD023}" dt="2020-06-12T20:59:15.050" v="41"/>
          <ac:spMkLst>
            <pc:docMk/>
            <pc:sldMk cId="3266998357" sldId="287"/>
            <ac:spMk id="143" creationId="{1FE87A71-2F21-45B9-86B2-2E80D17A4781}"/>
          </ac:spMkLst>
        </pc:spChg>
        <pc:spChg chg="mod">
          <ac:chgData name="Saim Mehmood" userId="dddc7e8a578a7a00" providerId="LiveId" clId="{CA029119-3701-4F3C-A637-2EAA797BD023}" dt="2020-06-12T20:59:15.050" v="41"/>
          <ac:spMkLst>
            <pc:docMk/>
            <pc:sldMk cId="3266998357" sldId="287"/>
            <ac:spMk id="144" creationId="{E88A8FEF-7BD3-4A3F-AE7F-937D60DB6462}"/>
          </ac:spMkLst>
        </pc:spChg>
        <pc:spChg chg="mod">
          <ac:chgData name="Saim Mehmood" userId="dddc7e8a578a7a00" providerId="LiveId" clId="{CA029119-3701-4F3C-A637-2EAA797BD023}" dt="2020-06-12T20:59:15.050" v="41"/>
          <ac:spMkLst>
            <pc:docMk/>
            <pc:sldMk cId="3266998357" sldId="287"/>
            <ac:spMk id="146" creationId="{839EB5C5-8508-4473-8A85-365ABC1ED939}"/>
          </ac:spMkLst>
        </pc:spChg>
        <pc:spChg chg="mod">
          <ac:chgData name="Saim Mehmood" userId="dddc7e8a578a7a00" providerId="LiveId" clId="{CA029119-3701-4F3C-A637-2EAA797BD023}" dt="2020-06-12T20:59:15.050" v="41"/>
          <ac:spMkLst>
            <pc:docMk/>
            <pc:sldMk cId="3266998357" sldId="287"/>
            <ac:spMk id="147" creationId="{0D6C6DE4-06DE-452E-B97C-916BF8352502}"/>
          </ac:spMkLst>
        </pc:spChg>
        <pc:spChg chg="mod">
          <ac:chgData name="Saim Mehmood" userId="dddc7e8a578a7a00" providerId="LiveId" clId="{CA029119-3701-4F3C-A637-2EAA797BD023}" dt="2020-06-12T20:59:15.050" v="41"/>
          <ac:spMkLst>
            <pc:docMk/>
            <pc:sldMk cId="3266998357" sldId="287"/>
            <ac:spMk id="148" creationId="{407EFE03-C612-4361-943C-DAE366BAEA09}"/>
          </ac:spMkLst>
        </pc:spChg>
        <pc:spChg chg="mod">
          <ac:chgData name="Saim Mehmood" userId="dddc7e8a578a7a00" providerId="LiveId" clId="{CA029119-3701-4F3C-A637-2EAA797BD023}" dt="2020-06-12T20:59:15.050" v="41"/>
          <ac:spMkLst>
            <pc:docMk/>
            <pc:sldMk cId="3266998357" sldId="287"/>
            <ac:spMk id="149" creationId="{35E20F7B-4ADE-492F-BE42-5EBF76F67ADF}"/>
          </ac:spMkLst>
        </pc:spChg>
        <pc:spChg chg="mod">
          <ac:chgData name="Saim Mehmood" userId="dddc7e8a578a7a00" providerId="LiveId" clId="{CA029119-3701-4F3C-A637-2EAA797BD023}" dt="2020-06-12T20:59:15.050" v="41"/>
          <ac:spMkLst>
            <pc:docMk/>
            <pc:sldMk cId="3266998357" sldId="287"/>
            <ac:spMk id="151" creationId="{3E1AAF65-0782-4134-A7B9-E78CCA3ADB8C}"/>
          </ac:spMkLst>
        </pc:spChg>
        <pc:spChg chg="mod">
          <ac:chgData name="Saim Mehmood" userId="dddc7e8a578a7a00" providerId="LiveId" clId="{CA029119-3701-4F3C-A637-2EAA797BD023}" dt="2020-06-12T20:59:15.050" v="41"/>
          <ac:spMkLst>
            <pc:docMk/>
            <pc:sldMk cId="3266998357" sldId="287"/>
            <ac:spMk id="153" creationId="{F4F31F67-5170-416D-A648-BAD4AE7E1568}"/>
          </ac:spMkLst>
        </pc:spChg>
        <pc:spChg chg="mod">
          <ac:chgData name="Saim Mehmood" userId="dddc7e8a578a7a00" providerId="LiveId" clId="{CA029119-3701-4F3C-A637-2EAA797BD023}" dt="2020-06-12T20:59:15.050" v="41"/>
          <ac:spMkLst>
            <pc:docMk/>
            <pc:sldMk cId="3266998357" sldId="287"/>
            <ac:spMk id="154" creationId="{EC212ECC-D5F2-40D6-A2AF-028BBA01B20E}"/>
          </ac:spMkLst>
        </pc:spChg>
        <pc:spChg chg="mod">
          <ac:chgData name="Saim Mehmood" userId="dddc7e8a578a7a00" providerId="LiveId" clId="{CA029119-3701-4F3C-A637-2EAA797BD023}" dt="2020-06-12T20:59:15.050" v="41"/>
          <ac:spMkLst>
            <pc:docMk/>
            <pc:sldMk cId="3266998357" sldId="287"/>
            <ac:spMk id="155" creationId="{3CF2F752-E036-4E43-8BCD-9C545F071056}"/>
          </ac:spMkLst>
        </pc:spChg>
        <pc:spChg chg="mod">
          <ac:chgData name="Saim Mehmood" userId="dddc7e8a578a7a00" providerId="LiveId" clId="{CA029119-3701-4F3C-A637-2EAA797BD023}" dt="2020-06-12T20:59:15.050" v="41"/>
          <ac:spMkLst>
            <pc:docMk/>
            <pc:sldMk cId="3266998357" sldId="287"/>
            <ac:spMk id="156" creationId="{62C7B3A2-6AFA-4375-9C19-F11637A2EF41}"/>
          </ac:spMkLst>
        </pc:spChg>
        <pc:spChg chg="mod">
          <ac:chgData name="Saim Mehmood" userId="dddc7e8a578a7a00" providerId="LiveId" clId="{CA029119-3701-4F3C-A637-2EAA797BD023}" dt="2020-06-12T20:59:15.050" v="41"/>
          <ac:spMkLst>
            <pc:docMk/>
            <pc:sldMk cId="3266998357" sldId="287"/>
            <ac:spMk id="157" creationId="{92BCC3DC-7A67-458F-A697-8276468FA454}"/>
          </ac:spMkLst>
        </pc:spChg>
        <pc:spChg chg="mod">
          <ac:chgData name="Saim Mehmood" userId="dddc7e8a578a7a00" providerId="LiveId" clId="{CA029119-3701-4F3C-A637-2EAA797BD023}" dt="2020-06-12T20:59:15.050" v="41"/>
          <ac:spMkLst>
            <pc:docMk/>
            <pc:sldMk cId="3266998357" sldId="287"/>
            <ac:spMk id="158" creationId="{BC719D4D-82B2-431F-AECB-10F862D6721B}"/>
          </ac:spMkLst>
        </pc:spChg>
        <pc:spChg chg="mod">
          <ac:chgData name="Saim Mehmood" userId="dddc7e8a578a7a00" providerId="LiveId" clId="{CA029119-3701-4F3C-A637-2EAA797BD023}" dt="2020-06-12T20:59:15.050" v="41"/>
          <ac:spMkLst>
            <pc:docMk/>
            <pc:sldMk cId="3266998357" sldId="287"/>
            <ac:spMk id="159" creationId="{FDA8A6BE-29F4-4947-9F6D-88E652269A46}"/>
          </ac:spMkLst>
        </pc:spChg>
        <pc:spChg chg="mod">
          <ac:chgData name="Saim Mehmood" userId="dddc7e8a578a7a00" providerId="LiveId" clId="{CA029119-3701-4F3C-A637-2EAA797BD023}" dt="2020-06-12T20:59:15.050" v="41"/>
          <ac:spMkLst>
            <pc:docMk/>
            <pc:sldMk cId="3266998357" sldId="287"/>
            <ac:spMk id="160" creationId="{C9C687CD-3CDE-42E2-8FA8-D3DB6765FDFD}"/>
          </ac:spMkLst>
        </pc:spChg>
        <pc:spChg chg="mod">
          <ac:chgData name="Saim Mehmood" userId="dddc7e8a578a7a00" providerId="LiveId" clId="{CA029119-3701-4F3C-A637-2EAA797BD023}" dt="2020-06-12T20:59:15.050" v="41"/>
          <ac:spMkLst>
            <pc:docMk/>
            <pc:sldMk cId="3266998357" sldId="287"/>
            <ac:spMk id="161" creationId="{C5AF03FB-AC2C-47EF-8C30-AE3FA8D0F26C}"/>
          </ac:spMkLst>
        </pc:spChg>
        <pc:spChg chg="mod">
          <ac:chgData name="Saim Mehmood" userId="dddc7e8a578a7a00" providerId="LiveId" clId="{CA029119-3701-4F3C-A637-2EAA797BD023}" dt="2020-06-12T20:59:15.050" v="41"/>
          <ac:spMkLst>
            <pc:docMk/>
            <pc:sldMk cId="3266998357" sldId="287"/>
            <ac:spMk id="162" creationId="{4613DE8D-C6CE-4DCB-985F-C70585C5FB26}"/>
          </ac:spMkLst>
        </pc:spChg>
        <pc:spChg chg="mod">
          <ac:chgData name="Saim Mehmood" userId="dddc7e8a578a7a00" providerId="LiveId" clId="{CA029119-3701-4F3C-A637-2EAA797BD023}" dt="2020-06-12T20:59:15.050" v="41"/>
          <ac:spMkLst>
            <pc:docMk/>
            <pc:sldMk cId="3266998357" sldId="287"/>
            <ac:spMk id="163" creationId="{C90CEADD-A17A-45DA-8E72-73B7E54AFC91}"/>
          </ac:spMkLst>
        </pc:spChg>
        <pc:spChg chg="mod">
          <ac:chgData name="Saim Mehmood" userId="dddc7e8a578a7a00" providerId="LiveId" clId="{CA029119-3701-4F3C-A637-2EAA797BD023}" dt="2020-06-12T20:59:15.050" v="41"/>
          <ac:spMkLst>
            <pc:docMk/>
            <pc:sldMk cId="3266998357" sldId="287"/>
            <ac:spMk id="164" creationId="{E28C8525-6FF7-45D5-9154-88F270926BC1}"/>
          </ac:spMkLst>
        </pc:spChg>
        <pc:spChg chg="mod">
          <ac:chgData name="Saim Mehmood" userId="dddc7e8a578a7a00" providerId="LiveId" clId="{CA029119-3701-4F3C-A637-2EAA797BD023}" dt="2020-06-12T20:59:15.050" v="41"/>
          <ac:spMkLst>
            <pc:docMk/>
            <pc:sldMk cId="3266998357" sldId="287"/>
            <ac:spMk id="165" creationId="{25881BD6-7CC5-4C9F-AC93-8D8ADAC53BB6}"/>
          </ac:spMkLst>
        </pc:spChg>
        <pc:spChg chg="mod">
          <ac:chgData name="Saim Mehmood" userId="dddc7e8a578a7a00" providerId="LiveId" clId="{CA029119-3701-4F3C-A637-2EAA797BD023}" dt="2020-06-12T20:59:15.050" v="41"/>
          <ac:spMkLst>
            <pc:docMk/>
            <pc:sldMk cId="3266998357" sldId="287"/>
            <ac:spMk id="166" creationId="{35325510-9A3C-414E-9507-2C862DB7F6D5}"/>
          </ac:spMkLst>
        </pc:spChg>
        <pc:spChg chg="mod">
          <ac:chgData name="Saim Mehmood" userId="dddc7e8a578a7a00" providerId="LiveId" clId="{CA029119-3701-4F3C-A637-2EAA797BD023}" dt="2020-06-12T20:59:15.050" v="41"/>
          <ac:spMkLst>
            <pc:docMk/>
            <pc:sldMk cId="3266998357" sldId="287"/>
            <ac:spMk id="167" creationId="{BCF96652-DE24-4F72-ACE9-4F5EC0867ED8}"/>
          </ac:spMkLst>
        </pc:spChg>
        <pc:spChg chg="mod">
          <ac:chgData name="Saim Mehmood" userId="dddc7e8a578a7a00" providerId="LiveId" clId="{CA029119-3701-4F3C-A637-2EAA797BD023}" dt="2020-06-12T20:59:15.050" v="41"/>
          <ac:spMkLst>
            <pc:docMk/>
            <pc:sldMk cId="3266998357" sldId="287"/>
            <ac:spMk id="168" creationId="{E851A6ED-C709-4E18-8697-0DEA0CF2A917}"/>
          </ac:spMkLst>
        </pc:spChg>
        <pc:spChg chg="mod">
          <ac:chgData name="Saim Mehmood" userId="dddc7e8a578a7a00" providerId="LiveId" clId="{CA029119-3701-4F3C-A637-2EAA797BD023}" dt="2020-06-12T20:59:15.050" v="41"/>
          <ac:spMkLst>
            <pc:docMk/>
            <pc:sldMk cId="3266998357" sldId="287"/>
            <ac:spMk id="169" creationId="{2E465697-F753-4A57-B4AD-E784C90CE522}"/>
          </ac:spMkLst>
        </pc:spChg>
        <pc:spChg chg="mod">
          <ac:chgData name="Saim Mehmood" userId="dddc7e8a578a7a00" providerId="LiveId" clId="{CA029119-3701-4F3C-A637-2EAA797BD023}" dt="2020-06-12T20:59:15.050" v="41"/>
          <ac:spMkLst>
            <pc:docMk/>
            <pc:sldMk cId="3266998357" sldId="287"/>
            <ac:spMk id="170" creationId="{8314E8DC-9C01-4C1F-8DD1-DFAE754F5368}"/>
          </ac:spMkLst>
        </pc:spChg>
        <pc:spChg chg="mod">
          <ac:chgData name="Saim Mehmood" userId="dddc7e8a578a7a00" providerId="LiveId" clId="{CA029119-3701-4F3C-A637-2EAA797BD023}" dt="2020-06-12T20:59:15.050" v="41"/>
          <ac:spMkLst>
            <pc:docMk/>
            <pc:sldMk cId="3266998357" sldId="287"/>
            <ac:spMk id="171" creationId="{04C10CD5-A578-4E36-877B-5D3E88B98AF9}"/>
          </ac:spMkLst>
        </pc:spChg>
        <pc:spChg chg="mod">
          <ac:chgData name="Saim Mehmood" userId="dddc7e8a578a7a00" providerId="LiveId" clId="{CA029119-3701-4F3C-A637-2EAA797BD023}" dt="2020-06-12T20:59:15.050" v="41"/>
          <ac:spMkLst>
            <pc:docMk/>
            <pc:sldMk cId="3266998357" sldId="287"/>
            <ac:spMk id="172" creationId="{F02C9FDF-4B41-43B7-BEE8-293195DA8C4B}"/>
          </ac:spMkLst>
        </pc:spChg>
        <pc:spChg chg="mod">
          <ac:chgData name="Saim Mehmood" userId="dddc7e8a578a7a00" providerId="LiveId" clId="{CA029119-3701-4F3C-A637-2EAA797BD023}" dt="2020-06-12T20:59:15.050" v="41"/>
          <ac:spMkLst>
            <pc:docMk/>
            <pc:sldMk cId="3266998357" sldId="287"/>
            <ac:spMk id="173" creationId="{4567EB40-E29F-4205-A7A0-6F7F122E042B}"/>
          </ac:spMkLst>
        </pc:spChg>
        <pc:spChg chg="mod">
          <ac:chgData name="Saim Mehmood" userId="dddc7e8a578a7a00" providerId="LiveId" clId="{CA029119-3701-4F3C-A637-2EAA797BD023}" dt="2020-06-12T20:59:15.050" v="41"/>
          <ac:spMkLst>
            <pc:docMk/>
            <pc:sldMk cId="3266998357" sldId="287"/>
            <ac:spMk id="174" creationId="{A9E589D4-9392-4FF4-B33C-40CD998C24C7}"/>
          </ac:spMkLst>
        </pc:spChg>
        <pc:spChg chg="mod">
          <ac:chgData name="Saim Mehmood" userId="dddc7e8a578a7a00" providerId="LiveId" clId="{CA029119-3701-4F3C-A637-2EAA797BD023}" dt="2020-06-12T20:59:15.050" v="41"/>
          <ac:spMkLst>
            <pc:docMk/>
            <pc:sldMk cId="3266998357" sldId="287"/>
            <ac:spMk id="175" creationId="{57877F2E-8479-4787-B2F7-06BD3504101F}"/>
          </ac:spMkLst>
        </pc:spChg>
        <pc:spChg chg="mod">
          <ac:chgData name="Saim Mehmood" userId="dddc7e8a578a7a00" providerId="LiveId" clId="{CA029119-3701-4F3C-A637-2EAA797BD023}" dt="2020-06-12T20:59:15.050" v="41"/>
          <ac:spMkLst>
            <pc:docMk/>
            <pc:sldMk cId="3266998357" sldId="287"/>
            <ac:spMk id="176" creationId="{62C70235-568F-4D79-B8A1-BA425F0169F5}"/>
          </ac:spMkLst>
        </pc:spChg>
        <pc:spChg chg="mod">
          <ac:chgData name="Saim Mehmood" userId="dddc7e8a578a7a00" providerId="LiveId" clId="{CA029119-3701-4F3C-A637-2EAA797BD023}" dt="2020-06-12T20:59:15.050" v="41"/>
          <ac:spMkLst>
            <pc:docMk/>
            <pc:sldMk cId="3266998357" sldId="287"/>
            <ac:spMk id="177" creationId="{8F1A8E80-DF1B-4D11-A3FF-3A20C8F91748}"/>
          </ac:spMkLst>
        </pc:spChg>
        <pc:spChg chg="mod">
          <ac:chgData name="Saim Mehmood" userId="dddc7e8a578a7a00" providerId="LiveId" clId="{CA029119-3701-4F3C-A637-2EAA797BD023}" dt="2020-06-12T20:59:15.050" v="41"/>
          <ac:spMkLst>
            <pc:docMk/>
            <pc:sldMk cId="3266998357" sldId="287"/>
            <ac:spMk id="178" creationId="{BD73100E-6B8C-4CC0-8549-66E2F08B9370}"/>
          </ac:spMkLst>
        </pc:spChg>
        <pc:spChg chg="mod">
          <ac:chgData name="Saim Mehmood" userId="dddc7e8a578a7a00" providerId="LiveId" clId="{CA029119-3701-4F3C-A637-2EAA797BD023}" dt="2020-06-12T20:59:15.050" v="41"/>
          <ac:spMkLst>
            <pc:docMk/>
            <pc:sldMk cId="3266998357" sldId="287"/>
            <ac:spMk id="179" creationId="{C5A468CA-06CF-4606-A434-604B0DE2CC8D}"/>
          </ac:spMkLst>
        </pc:spChg>
        <pc:spChg chg="mod">
          <ac:chgData name="Saim Mehmood" userId="dddc7e8a578a7a00" providerId="LiveId" clId="{CA029119-3701-4F3C-A637-2EAA797BD023}" dt="2020-06-12T20:59:15.050" v="41"/>
          <ac:spMkLst>
            <pc:docMk/>
            <pc:sldMk cId="3266998357" sldId="287"/>
            <ac:spMk id="180" creationId="{4ECF8E10-F948-4DB8-A9EB-71BF7E743839}"/>
          </ac:spMkLst>
        </pc:spChg>
        <pc:spChg chg="mod">
          <ac:chgData name="Saim Mehmood" userId="dddc7e8a578a7a00" providerId="LiveId" clId="{CA029119-3701-4F3C-A637-2EAA797BD023}" dt="2020-06-12T20:59:15.050" v="41"/>
          <ac:spMkLst>
            <pc:docMk/>
            <pc:sldMk cId="3266998357" sldId="287"/>
            <ac:spMk id="181" creationId="{35A3D1DA-D2A1-4FE7-869B-BE9E8FD79D94}"/>
          </ac:spMkLst>
        </pc:spChg>
        <pc:spChg chg="mod">
          <ac:chgData name="Saim Mehmood" userId="dddc7e8a578a7a00" providerId="LiveId" clId="{CA029119-3701-4F3C-A637-2EAA797BD023}" dt="2020-06-12T20:59:15.050" v="41"/>
          <ac:spMkLst>
            <pc:docMk/>
            <pc:sldMk cId="3266998357" sldId="287"/>
            <ac:spMk id="182" creationId="{7F9D9639-125F-4701-B2ED-36D749BFEFCF}"/>
          </ac:spMkLst>
        </pc:spChg>
        <pc:spChg chg="mod">
          <ac:chgData name="Saim Mehmood" userId="dddc7e8a578a7a00" providerId="LiveId" clId="{CA029119-3701-4F3C-A637-2EAA797BD023}" dt="2020-06-12T20:59:15.050" v="41"/>
          <ac:spMkLst>
            <pc:docMk/>
            <pc:sldMk cId="3266998357" sldId="287"/>
            <ac:spMk id="183" creationId="{0AEDA694-A098-4F77-B856-46E62111C8BA}"/>
          </ac:spMkLst>
        </pc:spChg>
        <pc:spChg chg="mod">
          <ac:chgData name="Saim Mehmood" userId="dddc7e8a578a7a00" providerId="LiveId" clId="{CA029119-3701-4F3C-A637-2EAA797BD023}" dt="2020-06-12T20:59:15.050" v="41"/>
          <ac:spMkLst>
            <pc:docMk/>
            <pc:sldMk cId="3266998357" sldId="287"/>
            <ac:spMk id="184" creationId="{2A051489-0CB7-4FE9-AC8D-D1FBE4F02413}"/>
          </ac:spMkLst>
        </pc:spChg>
        <pc:spChg chg="mod">
          <ac:chgData name="Saim Mehmood" userId="dddc7e8a578a7a00" providerId="LiveId" clId="{CA029119-3701-4F3C-A637-2EAA797BD023}" dt="2020-06-12T20:59:15.050" v="41"/>
          <ac:spMkLst>
            <pc:docMk/>
            <pc:sldMk cId="3266998357" sldId="287"/>
            <ac:spMk id="185" creationId="{CC43601D-A74D-4FD0-B849-DFC69E432AE9}"/>
          </ac:spMkLst>
        </pc:spChg>
        <pc:spChg chg="mod">
          <ac:chgData name="Saim Mehmood" userId="dddc7e8a578a7a00" providerId="LiveId" clId="{CA029119-3701-4F3C-A637-2EAA797BD023}" dt="2020-06-12T20:59:15.050" v="41"/>
          <ac:spMkLst>
            <pc:docMk/>
            <pc:sldMk cId="3266998357" sldId="287"/>
            <ac:spMk id="186" creationId="{2753670F-FF9E-4032-9384-81590F06ABF8}"/>
          </ac:spMkLst>
        </pc:spChg>
        <pc:spChg chg="mod">
          <ac:chgData name="Saim Mehmood" userId="dddc7e8a578a7a00" providerId="LiveId" clId="{CA029119-3701-4F3C-A637-2EAA797BD023}" dt="2020-06-12T20:59:15.050" v="41"/>
          <ac:spMkLst>
            <pc:docMk/>
            <pc:sldMk cId="3266998357" sldId="287"/>
            <ac:spMk id="187" creationId="{2652E641-6FFA-4885-873B-0949589DAD32}"/>
          </ac:spMkLst>
        </pc:spChg>
        <pc:spChg chg="mod">
          <ac:chgData name="Saim Mehmood" userId="dddc7e8a578a7a00" providerId="LiveId" clId="{CA029119-3701-4F3C-A637-2EAA797BD023}" dt="2020-06-12T20:59:15.050" v="41"/>
          <ac:spMkLst>
            <pc:docMk/>
            <pc:sldMk cId="3266998357" sldId="287"/>
            <ac:spMk id="188" creationId="{66B4A74B-0C00-49E8-971F-7F225305E2E8}"/>
          </ac:spMkLst>
        </pc:spChg>
        <pc:spChg chg="mod">
          <ac:chgData name="Saim Mehmood" userId="dddc7e8a578a7a00" providerId="LiveId" clId="{CA029119-3701-4F3C-A637-2EAA797BD023}" dt="2020-06-12T20:59:15.050" v="41"/>
          <ac:spMkLst>
            <pc:docMk/>
            <pc:sldMk cId="3266998357" sldId="287"/>
            <ac:spMk id="191" creationId="{ED07F061-03DB-4A66-9C20-A6BD2FF30382}"/>
          </ac:spMkLst>
        </pc:spChg>
        <pc:spChg chg="mod">
          <ac:chgData name="Saim Mehmood" userId="dddc7e8a578a7a00" providerId="LiveId" clId="{CA029119-3701-4F3C-A637-2EAA797BD023}" dt="2020-06-12T20:59:15.050" v="41"/>
          <ac:spMkLst>
            <pc:docMk/>
            <pc:sldMk cId="3266998357" sldId="287"/>
            <ac:spMk id="192" creationId="{95290885-DCA6-4330-9E61-2940CB6D6ECC}"/>
          </ac:spMkLst>
        </pc:spChg>
        <pc:spChg chg="mod">
          <ac:chgData name="Saim Mehmood" userId="dddc7e8a578a7a00" providerId="LiveId" clId="{CA029119-3701-4F3C-A637-2EAA797BD023}" dt="2020-06-12T20:59:15.050" v="41"/>
          <ac:spMkLst>
            <pc:docMk/>
            <pc:sldMk cId="3266998357" sldId="287"/>
            <ac:spMk id="193" creationId="{72A45334-4AD2-4C2D-A0BD-67DBC4F582BA}"/>
          </ac:spMkLst>
        </pc:spChg>
        <pc:spChg chg="mod">
          <ac:chgData name="Saim Mehmood" userId="dddc7e8a578a7a00" providerId="LiveId" clId="{CA029119-3701-4F3C-A637-2EAA797BD023}" dt="2020-06-12T20:59:15.050" v="41"/>
          <ac:spMkLst>
            <pc:docMk/>
            <pc:sldMk cId="3266998357" sldId="287"/>
            <ac:spMk id="194" creationId="{6BB5CC5B-A044-4026-807E-9A9783D6ADBD}"/>
          </ac:spMkLst>
        </pc:spChg>
        <pc:spChg chg="mod">
          <ac:chgData name="Saim Mehmood" userId="dddc7e8a578a7a00" providerId="LiveId" clId="{CA029119-3701-4F3C-A637-2EAA797BD023}" dt="2020-06-12T20:59:15.050" v="41"/>
          <ac:spMkLst>
            <pc:docMk/>
            <pc:sldMk cId="3266998357" sldId="287"/>
            <ac:spMk id="195" creationId="{7B274F85-9B12-4F1B-8D0B-711F47A41D0C}"/>
          </ac:spMkLst>
        </pc:spChg>
        <pc:spChg chg="mod">
          <ac:chgData name="Saim Mehmood" userId="dddc7e8a578a7a00" providerId="LiveId" clId="{CA029119-3701-4F3C-A637-2EAA797BD023}" dt="2020-06-12T20:59:15.050" v="41"/>
          <ac:spMkLst>
            <pc:docMk/>
            <pc:sldMk cId="3266998357" sldId="287"/>
            <ac:spMk id="196" creationId="{8445D10C-C20F-4886-ADB9-B85697AE2846}"/>
          </ac:spMkLst>
        </pc:spChg>
        <pc:spChg chg="mod">
          <ac:chgData name="Saim Mehmood" userId="dddc7e8a578a7a00" providerId="LiveId" clId="{CA029119-3701-4F3C-A637-2EAA797BD023}" dt="2020-06-12T20:59:15.050" v="41"/>
          <ac:spMkLst>
            <pc:docMk/>
            <pc:sldMk cId="3266998357" sldId="287"/>
            <ac:spMk id="197" creationId="{0065CF5F-DF4C-4427-87F3-EF11DB0F1C8E}"/>
          </ac:spMkLst>
        </pc:spChg>
        <pc:spChg chg="mod">
          <ac:chgData name="Saim Mehmood" userId="dddc7e8a578a7a00" providerId="LiveId" clId="{CA029119-3701-4F3C-A637-2EAA797BD023}" dt="2020-06-12T20:59:15.050" v="41"/>
          <ac:spMkLst>
            <pc:docMk/>
            <pc:sldMk cId="3266998357" sldId="287"/>
            <ac:spMk id="198" creationId="{6C18BF60-5ABD-464B-AF2D-BAAE5FE6076B}"/>
          </ac:spMkLst>
        </pc:spChg>
        <pc:spChg chg="mod">
          <ac:chgData name="Saim Mehmood" userId="dddc7e8a578a7a00" providerId="LiveId" clId="{CA029119-3701-4F3C-A637-2EAA797BD023}" dt="2020-06-12T20:59:15.050" v="41"/>
          <ac:spMkLst>
            <pc:docMk/>
            <pc:sldMk cId="3266998357" sldId="287"/>
            <ac:spMk id="199" creationId="{6154BBE3-8EDF-4E71-8A4F-968022967FB2}"/>
          </ac:spMkLst>
        </pc:spChg>
        <pc:spChg chg="mod">
          <ac:chgData name="Saim Mehmood" userId="dddc7e8a578a7a00" providerId="LiveId" clId="{CA029119-3701-4F3C-A637-2EAA797BD023}" dt="2020-06-12T20:59:15.050" v="41"/>
          <ac:spMkLst>
            <pc:docMk/>
            <pc:sldMk cId="3266998357" sldId="287"/>
            <ac:spMk id="200" creationId="{4C84DF74-D901-4FE9-95CF-62C5CF9BE091}"/>
          </ac:spMkLst>
        </pc:spChg>
        <pc:spChg chg="mod">
          <ac:chgData name="Saim Mehmood" userId="dddc7e8a578a7a00" providerId="LiveId" clId="{CA029119-3701-4F3C-A637-2EAA797BD023}" dt="2020-06-12T20:59:15.050" v="41"/>
          <ac:spMkLst>
            <pc:docMk/>
            <pc:sldMk cId="3266998357" sldId="287"/>
            <ac:spMk id="201" creationId="{4FDEBF30-BA8D-4B67-BDE0-AA0770C0E1B4}"/>
          </ac:spMkLst>
        </pc:spChg>
        <pc:spChg chg="mod">
          <ac:chgData name="Saim Mehmood" userId="dddc7e8a578a7a00" providerId="LiveId" clId="{CA029119-3701-4F3C-A637-2EAA797BD023}" dt="2020-06-12T20:59:15.050" v="41"/>
          <ac:spMkLst>
            <pc:docMk/>
            <pc:sldMk cId="3266998357" sldId="287"/>
            <ac:spMk id="202" creationId="{CE4C53D8-B8DA-4445-ADB2-9877DAD8B4D9}"/>
          </ac:spMkLst>
        </pc:spChg>
        <pc:spChg chg="mod">
          <ac:chgData name="Saim Mehmood" userId="dddc7e8a578a7a00" providerId="LiveId" clId="{CA029119-3701-4F3C-A637-2EAA797BD023}" dt="2020-06-12T20:59:15.050" v="41"/>
          <ac:spMkLst>
            <pc:docMk/>
            <pc:sldMk cId="3266998357" sldId="287"/>
            <ac:spMk id="203" creationId="{7C2F5AC2-1726-4D8E-AA62-50B3E2603CFD}"/>
          </ac:spMkLst>
        </pc:spChg>
        <pc:spChg chg="mod">
          <ac:chgData name="Saim Mehmood" userId="dddc7e8a578a7a00" providerId="LiveId" clId="{CA029119-3701-4F3C-A637-2EAA797BD023}" dt="2020-06-12T20:59:15.050" v="41"/>
          <ac:spMkLst>
            <pc:docMk/>
            <pc:sldMk cId="3266998357" sldId="287"/>
            <ac:spMk id="204" creationId="{A7035038-D2E8-4BD6-9989-13864974512B}"/>
          </ac:spMkLst>
        </pc:spChg>
        <pc:spChg chg="mod">
          <ac:chgData name="Saim Mehmood" userId="dddc7e8a578a7a00" providerId="LiveId" clId="{CA029119-3701-4F3C-A637-2EAA797BD023}" dt="2020-06-12T20:59:15.050" v="41"/>
          <ac:spMkLst>
            <pc:docMk/>
            <pc:sldMk cId="3266998357" sldId="287"/>
            <ac:spMk id="205" creationId="{844A7506-C991-4996-8671-6E862967C8B8}"/>
          </ac:spMkLst>
        </pc:spChg>
        <pc:spChg chg="mod">
          <ac:chgData name="Saim Mehmood" userId="dddc7e8a578a7a00" providerId="LiveId" clId="{CA029119-3701-4F3C-A637-2EAA797BD023}" dt="2020-06-12T20:59:15.050" v="41"/>
          <ac:spMkLst>
            <pc:docMk/>
            <pc:sldMk cId="3266998357" sldId="287"/>
            <ac:spMk id="206" creationId="{0923B4A5-9007-4B31-A905-99F6119AFA49}"/>
          </ac:spMkLst>
        </pc:spChg>
        <pc:spChg chg="mod">
          <ac:chgData name="Saim Mehmood" userId="dddc7e8a578a7a00" providerId="LiveId" clId="{CA029119-3701-4F3C-A637-2EAA797BD023}" dt="2020-06-12T20:59:15.050" v="41"/>
          <ac:spMkLst>
            <pc:docMk/>
            <pc:sldMk cId="3266998357" sldId="287"/>
            <ac:spMk id="207" creationId="{0E593513-6583-4010-9CD3-624404FB105F}"/>
          </ac:spMkLst>
        </pc:spChg>
        <pc:spChg chg="mod">
          <ac:chgData name="Saim Mehmood" userId="dddc7e8a578a7a00" providerId="LiveId" clId="{CA029119-3701-4F3C-A637-2EAA797BD023}" dt="2020-06-12T20:59:15.050" v="41"/>
          <ac:spMkLst>
            <pc:docMk/>
            <pc:sldMk cId="3266998357" sldId="287"/>
            <ac:spMk id="208" creationId="{8F87D413-2147-4CA4-915A-2A3C3049B2C7}"/>
          </ac:spMkLst>
        </pc:spChg>
        <pc:spChg chg="mod">
          <ac:chgData name="Saim Mehmood" userId="dddc7e8a578a7a00" providerId="LiveId" clId="{CA029119-3701-4F3C-A637-2EAA797BD023}" dt="2020-06-12T20:59:15.050" v="41"/>
          <ac:spMkLst>
            <pc:docMk/>
            <pc:sldMk cId="3266998357" sldId="287"/>
            <ac:spMk id="209" creationId="{27AADFF1-5FA9-4EC9-8E71-162D4337037F}"/>
          </ac:spMkLst>
        </pc:spChg>
        <pc:spChg chg="mod">
          <ac:chgData name="Saim Mehmood" userId="dddc7e8a578a7a00" providerId="LiveId" clId="{CA029119-3701-4F3C-A637-2EAA797BD023}" dt="2020-06-12T20:59:15.050" v="41"/>
          <ac:spMkLst>
            <pc:docMk/>
            <pc:sldMk cId="3266998357" sldId="287"/>
            <ac:spMk id="210" creationId="{937767FC-3DDC-4CBC-AAB2-4C53A59DF3C1}"/>
          </ac:spMkLst>
        </pc:spChg>
        <pc:spChg chg="mod">
          <ac:chgData name="Saim Mehmood" userId="dddc7e8a578a7a00" providerId="LiveId" clId="{CA029119-3701-4F3C-A637-2EAA797BD023}" dt="2020-06-12T20:59:15.050" v="41"/>
          <ac:spMkLst>
            <pc:docMk/>
            <pc:sldMk cId="3266998357" sldId="287"/>
            <ac:spMk id="211" creationId="{C009A5C1-FE8E-4A3F-AB1A-D8E9BB47295D}"/>
          </ac:spMkLst>
        </pc:spChg>
        <pc:grpChg chg="mod">
          <ac:chgData name="Saim Mehmood" userId="dddc7e8a578a7a00" providerId="LiveId" clId="{CA029119-3701-4F3C-A637-2EAA797BD023}" dt="2020-06-12T20:59:15.050" v="41"/>
          <ac:grpSpMkLst>
            <pc:docMk/>
            <pc:sldMk cId="3266998357" sldId="287"/>
            <ac:grpSpMk id="4" creationId="{1CF13438-4815-446D-A009-7A076D09E068}"/>
          </ac:grpSpMkLst>
        </pc:grpChg>
        <pc:grpChg chg="mod">
          <ac:chgData name="Saim Mehmood" userId="dddc7e8a578a7a00" providerId="LiveId" clId="{CA029119-3701-4F3C-A637-2EAA797BD023}" dt="2020-06-12T20:59:15.050" v="41"/>
          <ac:grpSpMkLst>
            <pc:docMk/>
            <pc:sldMk cId="3266998357" sldId="287"/>
            <ac:grpSpMk id="6" creationId="{7ED58A3E-8206-4C30-9C0E-389148162728}"/>
          </ac:grpSpMkLst>
        </pc:grpChg>
        <pc:grpChg chg="mod">
          <ac:chgData name="Saim Mehmood" userId="dddc7e8a578a7a00" providerId="LiveId" clId="{CA029119-3701-4F3C-A637-2EAA797BD023}" dt="2020-06-12T20:59:15.050" v="41"/>
          <ac:grpSpMkLst>
            <pc:docMk/>
            <pc:sldMk cId="3266998357" sldId="287"/>
            <ac:grpSpMk id="41" creationId="{0CC2094E-D532-437B-B46D-353164A9EF83}"/>
          </ac:grpSpMkLst>
        </pc:grpChg>
        <pc:grpChg chg="mod">
          <ac:chgData name="Saim Mehmood" userId="dddc7e8a578a7a00" providerId="LiveId" clId="{CA029119-3701-4F3C-A637-2EAA797BD023}" dt="2020-06-12T20:59:15.050" v="41"/>
          <ac:grpSpMkLst>
            <pc:docMk/>
            <pc:sldMk cId="3266998357" sldId="287"/>
            <ac:grpSpMk id="150" creationId="{EA719413-50EA-441E-A90A-5621EBED7257}"/>
          </ac:grpSpMkLst>
        </pc:grpChg>
        <pc:grpChg chg="mod">
          <ac:chgData name="Saim Mehmood" userId="dddc7e8a578a7a00" providerId="LiveId" clId="{CA029119-3701-4F3C-A637-2EAA797BD023}" dt="2020-06-12T20:59:15.050" v="41"/>
          <ac:grpSpMkLst>
            <pc:docMk/>
            <pc:sldMk cId="3266998357" sldId="287"/>
            <ac:grpSpMk id="152" creationId="{9ECFA830-BDF3-4929-840B-F19C445106D0}"/>
          </ac:grpSpMkLst>
        </pc:grpChg>
        <pc:grpChg chg="mod">
          <ac:chgData name="Saim Mehmood" userId="dddc7e8a578a7a00" providerId="LiveId" clId="{CA029119-3701-4F3C-A637-2EAA797BD023}" dt="2020-06-12T20:59:15.050" v="41"/>
          <ac:grpSpMkLst>
            <pc:docMk/>
            <pc:sldMk cId="3266998357" sldId="287"/>
            <ac:grpSpMk id="190" creationId="{94DFE65D-3C8F-4303-B697-E966711F6909}"/>
          </ac:grpSpMkLst>
        </pc:grpChg>
        <pc:graphicFrameChg chg="mod">
          <ac:chgData name="Saim Mehmood" userId="dddc7e8a578a7a00" providerId="LiveId" clId="{CA029119-3701-4F3C-A637-2EAA797BD023}" dt="2020-06-12T20:59:15.050" v="41"/>
          <ac:graphicFrameMkLst>
            <pc:docMk/>
            <pc:sldMk cId="3266998357" sldId="287"/>
            <ac:graphicFrameMk id="145" creationId="{D8C317B8-800C-4C12-A11D-26A6B9CAE37D}"/>
          </ac:graphicFrameMkLst>
        </pc:graphicFrameChg>
        <pc:graphicFrameChg chg="mod">
          <ac:chgData name="Saim Mehmood" userId="dddc7e8a578a7a00" providerId="LiveId" clId="{CA029119-3701-4F3C-A637-2EAA797BD023}" dt="2020-06-12T20:59:15.050" v="41"/>
          <ac:graphicFrameMkLst>
            <pc:docMk/>
            <pc:sldMk cId="3266998357" sldId="287"/>
            <ac:graphicFrameMk id="189" creationId="{513426FB-663E-4A13-A5F1-4CEB322C5BA0}"/>
          </ac:graphicFrameMkLst>
        </pc:graphicFrameChg>
      </pc:sldChg>
      <pc:sldChg chg="del">
        <pc:chgData name="Saim Mehmood" userId="dddc7e8a578a7a00" providerId="LiveId" clId="{CA029119-3701-4F3C-A637-2EAA797BD023}" dt="2020-06-13T19:15:36.525" v="362" actId="47"/>
        <pc:sldMkLst>
          <pc:docMk/>
          <pc:sldMk cId="71022035" sldId="288"/>
        </pc:sldMkLst>
      </pc:sldChg>
      <pc:sldChg chg="modSp modNotes">
        <pc:chgData name="Saim Mehmood" userId="dddc7e8a578a7a00" providerId="LiveId" clId="{CA029119-3701-4F3C-A637-2EAA797BD023}" dt="2020-06-12T20:59:15.050" v="41"/>
        <pc:sldMkLst>
          <pc:docMk/>
          <pc:sldMk cId="392930070" sldId="289"/>
        </pc:sldMkLst>
        <pc:spChg chg="mod">
          <ac:chgData name="Saim Mehmood" userId="dddc7e8a578a7a00" providerId="LiveId" clId="{CA029119-3701-4F3C-A637-2EAA797BD023}" dt="2020-06-12T20:59:15.050" v="41"/>
          <ac:spMkLst>
            <pc:docMk/>
            <pc:sldMk cId="392930070" sldId="289"/>
            <ac:spMk id="22" creationId="{A1549C82-1FC0-4BA8-9A8F-F3327924FE55}"/>
          </ac:spMkLst>
        </pc:spChg>
        <pc:spChg chg="mod">
          <ac:chgData name="Saim Mehmood" userId="dddc7e8a578a7a00" providerId="LiveId" clId="{CA029119-3701-4F3C-A637-2EAA797BD023}" dt="2020-06-12T20:59:15.050" v="41"/>
          <ac:spMkLst>
            <pc:docMk/>
            <pc:sldMk cId="392930070" sldId="289"/>
            <ac:spMk id="23" creationId="{738E32D6-2BF1-4B5C-B0DA-F149018BA72A}"/>
          </ac:spMkLst>
        </pc:spChg>
        <pc:spChg chg="mod">
          <ac:chgData name="Saim Mehmood" userId="dddc7e8a578a7a00" providerId="LiveId" clId="{CA029119-3701-4F3C-A637-2EAA797BD023}" dt="2020-06-12T20:59:15.050" v="41"/>
          <ac:spMkLst>
            <pc:docMk/>
            <pc:sldMk cId="392930070" sldId="289"/>
            <ac:spMk id="24" creationId="{22298B5E-11F5-4171-901E-FB409C7209A3}"/>
          </ac:spMkLst>
        </pc:spChg>
        <pc:spChg chg="mod">
          <ac:chgData name="Saim Mehmood" userId="dddc7e8a578a7a00" providerId="LiveId" clId="{CA029119-3701-4F3C-A637-2EAA797BD023}" dt="2020-06-12T20:59:15.050" v="41"/>
          <ac:spMkLst>
            <pc:docMk/>
            <pc:sldMk cId="392930070" sldId="289"/>
            <ac:spMk id="25" creationId="{FDDB780F-0F29-4ABA-ABC9-FA3FC2CF44B8}"/>
          </ac:spMkLst>
        </pc:spChg>
        <pc:spChg chg="mod">
          <ac:chgData name="Saim Mehmood" userId="dddc7e8a578a7a00" providerId="LiveId" clId="{CA029119-3701-4F3C-A637-2EAA797BD023}" dt="2020-06-12T20:59:15.050" v="41"/>
          <ac:spMkLst>
            <pc:docMk/>
            <pc:sldMk cId="392930070" sldId="289"/>
            <ac:spMk id="26" creationId="{0803138D-A4C1-46FC-B7A6-F4FFFF4D9887}"/>
          </ac:spMkLst>
        </pc:spChg>
        <pc:spChg chg="mod">
          <ac:chgData name="Saim Mehmood" userId="dddc7e8a578a7a00" providerId="LiveId" clId="{CA029119-3701-4F3C-A637-2EAA797BD023}" dt="2020-06-12T20:59:15.050" v="41"/>
          <ac:spMkLst>
            <pc:docMk/>
            <pc:sldMk cId="392930070" sldId="289"/>
            <ac:spMk id="27" creationId="{218ABDCF-3C38-47CC-9FEC-E41E0C4A4435}"/>
          </ac:spMkLst>
        </pc:spChg>
        <pc:spChg chg="mod">
          <ac:chgData name="Saim Mehmood" userId="dddc7e8a578a7a00" providerId="LiveId" clId="{CA029119-3701-4F3C-A637-2EAA797BD023}" dt="2020-06-12T20:59:15.050" v="41"/>
          <ac:spMkLst>
            <pc:docMk/>
            <pc:sldMk cId="392930070" sldId="289"/>
            <ac:spMk id="28" creationId="{05FEDE92-81FA-4B61-920C-D6CB9928E1A3}"/>
          </ac:spMkLst>
        </pc:spChg>
        <pc:spChg chg="mod">
          <ac:chgData name="Saim Mehmood" userId="dddc7e8a578a7a00" providerId="LiveId" clId="{CA029119-3701-4F3C-A637-2EAA797BD023}" dt="2020-06-12T20:59:15.050" v="41"/>
          <ac:spMkLst>
            <pc:docMk/>
            <pc:sldMk cId="392930070" sldId="289"/>
            <ac:spMk id="29" creationId="{03AFB47D-61F1-448A-936F-DA94A713D1B6}"/>
          </ac:spMkLst>
        </pc:spChg>
        <pc:spChg chg="mod">
          <ac:chgData name="Saim Mehmood" userId="dddc7e8a578a7a00" providerId="LiveId" clId="{CA029119-3701-4F3C-A637-2EAA797BD023}" dt="2020-06-12T20:59:15.050" v="41"/>
          <ac:spMkLst>
            <pc:docMk/>
            <pc:sldMk cId="392930070" sldId="289"/>
            <ac:spMk id="30" creationId="{DAAF4089-B496-45E2-A18F-DB2B7F2786D5}"/>
          </ac:spMkLst>
        </pc:spChg>
        <pc:spChg chg="mod">
          <ac:chgData name="Saim Mehmood" userId="dddc7e8a578a7a00" providerId="LiveId" clId="{CA029119-3701-4F3C-A637-2EAA797BD023}" dt="2020-06-12T20:59:15.050" v="41"/>
          <ac:spMkLst>
            <pc:docMk/>
            <pc:sldMk cId="392930070" sldId="289"/>
            <ac:spMk id="31" creationId="{EF965B53-A9B5-4FA8-AC15-D63B22BDD22C}"/>
          </ac:spMkLst>
        </pc:spChg>
        <pc:spChg chg="mod">
          <ac:chgData name="Saim Mehmood" userId="dddc7e8a578a7a00" providerId="LiveId" clId="{CA029119-3701-4F3C-A637-2EAA797BD023}" dt="2020-06-12T20:59:15.050" v="41"/>
          <ac:spMkLst>
            <pc:docMk/>
            <pc:sldMk cId="392930070" sldId="289"/>
            <ac:spMk id="33" creationId="{70BC0AD6-C016-4475-BF76-E3BD642E0780}"/>
          </ac:spMkLst>
        </pc:spChg>
        <pc:spChg chg="mod">
          <ac:chgData name="Saim Mehmood" userId="dddc7e8a578a7a00" providerId="LiveId" clId="{CA029119-3701-4F3C-A637-2EAA797BD023}" dt="2020-06-12T20:59:15.050" v="41"/>
          <ac:spMkLst>
            <pc:docMk/>
            <pc:sldMk cId="392930070" sldId="289"/>
            <ac:spMk id="34" creationId="{C95794B2-B758-416C-8310-47C84284E3E9}"/>
          </ac:spMkLst>
        </pc:spChg>
        <pc:spChg chg="mod">
          <ac:chgData name="Saim Mehmood" userId="dddc7e8a578a7a00" providerId="LiveId" clId="{CA029119-3701-4F3C-A637-2EAA797BD023}" dt="2020-06-12T20:59:15.050" v="41"/>
          <ac:spMkLst>
            <pc:docMk/>
            <pc:sldMk cId="392930070" sldId="289"/>
            <ac:spMk id="36" creationId="{1DC16F11-97FC-4A05-8692-7407E7525C41}"/>
          </ac:spMkLst>
        </pc:spChg>
        <pc:spChg chg="mod">
          <ac:chgData name="Saim Mehmood" userId="dddc7e8a578a7a00" providerId="LiveId" clId="{CA029119-3701-4F3C-A637-2EAA797BD023}" dt="2020-06-12T20:59:15.050" v="41"/>
          <ac:spMkLst>
            <pc:docMk/>
            <pc:sldMk cId="392930070" sldId="289"/>
            <ac:spMk id="37" creationId="{5E07A021-89C4-4531-8AFE-B52D827F4E9C}"/>
          </ac:spMkLst>
        </pc:spChg>
        <pc:spChg chg="mod">
          <ac:chgData name="Saim Mehmood" userId="dddc7e8a578a7a00" providerId="LiveId" clId="{CA029119-3701-4F3C-A637-2EAA797BD023}" dt="2020-06-12T20:59:15.050" v="41"/>
          <ac:spMkLst>
            <pc:docMk/>
            <pc:sldMk cId="392930070" sldId="289"/>
            <ac:spMk id="38" creationId="{2CFAB45C-037A-4AFC-BCA4-E9405762BDFF}"/>
          </ac:spMkLst>
        </pc:spChg>
        <pc:spChg chg="mod">
          <ac:chgData name="Saim Mehmood" userId="dddc7e8a578a7a00" providerId="LiveId" clId="{CA029119-3701-4F3C-A637-2EAA797BD023}" dt="2020-06-12T20:59:15.050" v="41"/>
          <ac:spMkLst>
            <pc:docMk/>
            <pc:sldMk cId="392930070" sldId="289"/>
            <ac:spMk id="39" creationId="{7CC4BE1E-E83F-4816-8171-8C4A2C9492A1}"/>
          </ac:spMkLst>
        </pc:spChg>
        <pc:spChg chg="mod">
          <ac:chgData name="Saim Mehmood" userId="dddc7e8a578a7a00" providerId="LiveId" clId="{CA029119-3701-4F3C-A637-2EAA797BD023}" dt="2020-06-12T20:59:15.050" v="41"/>
          <ac:spMkLst>
            <pc:docMk/>
            <pc:sldMk cId="392930070" sldId="289"/>
            <ac:spMk id="40" creationId="{4D5923E5-B5AC-4F23-8A27-142E5E31EA9F}"/>
          </ac:spMkLst>
        </pc:spChg>
        <pc:spChg chg="mod">
          <ac:chgData name="Saim Mehmood" userId="dddc7e8a578a7a00" providerId="LiveId" clId="{CA029119-3701-4F3C-A637-2EAA797BD023}" dt="2020-06-12T20:59:15.050" v="41"/>
          <ac:spMkLst>
            <pc:docMk/>
            <pc:sldMk cId="392930070" sldId="289"/>
            <ac:spMk id="41" creationId="{01C42005-BA60-430A-9665-C9C6B0CB0A05}"/>
          </ac:spMkLst>
        </pc:spChg>
        <pc:spChg chg="mod">
          <ac:chgData name="Saim Mehmood" userId="dddc7e8a578a7a00" providerId="LiveId" clId="{CA029119-3701-4F3C-A637-2EAA797BD023}" dt="2020-06-12T20:59:15.050" v="41"/>
          <ac:spMkLst>
            <pc:docMk/>
            <pc:sldMk cId="392930070" sldId="289"/>
            <ac:spMk id="42" creationId="{61B4AC9E-7FEB-4809-B993-E7E03B8214F5}"/>
          </ac:spMkLst>
        </pc:spChg>
        <pc:spChg chg="mod">
          <ac:chgData name="Saim Mehmood" userId="dddc7e8a578a7a00" providerId="LiveId" clId="{CA029119-3701-4F3C-A637-2EAA797BD023}" dt="2020-06-12T20:59:15.050" v="41"/>
          <ac:spMkLst>
            <pc:docMk/>
            <pc:sldMk cId="392930070" sldId="289"/>
            <ac:spMk id="43" creationId="{F9FE5DB6-9B1D-4103-9C51-B99441DF96E0}"/>
          </ac:spMkLst>
        </pc:spChg>
        <pc:spChg chg="mod">
          <ac:chgData name="Saim Mehmood" userId="dddc7e8a578a7a00" providerId="LiveId" clId="{CA029119-3701-4F3C-A637-2EAA797BD023}" dt="2020-06-12T20:59:15.050" v="41"/>
          <ac:spMkLst>
            <pc:docMk/>
            <pc:sldMk cId="392930070" sldId="289"/>
            <ac:spMk id="44" creationId="{B71427C2-03F4-4E17-89D3-7588B997C8BA}"/>
          </ac:spMkLst>
        </pc:spChg>
        <pc:spChg chg="mod">
          <ac:chgData name="Saim Mehmood" userId="dddc7e8a578a7a00" providerId="LiveId" clId="{CA029119-3701-4F3C-A637-2EAA797BD023}" dt="2020-06-12T20:59:15.050" v="41"/>
          <ac:spMkLst>
            <pc:docMk/>
            <pc:sldMk cId="392930070" sldId="289"/>
            <ac:spMk id="80" creationId="{50F5C07D-6932-445F-B269-5CB886F2FA7A}"/>
          </ac:spMkLst>
        </pc:spChg>
        <pc:spChg chg="mod">
          <ac:chgData name="Saim Mehmood" userId="dddc7e8a578a7a00" providerId="LiveId" clId="{CA029119-3701-4F3C-A637-2EAA797BD023}" dt="2020-06-12T20:59:15.050" v="41"/>
          <ac:spMkLst>
            <pc:docMk/>
            <pc:sldMk cId="392930070" sldId="289"/>
            <ac:spMk id="81" creationId="{8B051D36-6C24-4921-AA57-F7BF069900D4}"/>
          </ac:spMkLst>
        </pc:spChg>
        <pc:spChg chg="mod">
          <ac:chgData name="Saim Mehmood" userId="dddc7e8a578a7a00" providerId="LiveId" clId="{CA029119-3701-4F3C-A637-2EAA797BD023}" dt="2020-06-12T20:59:15.050" v="41"/>
          <ac:spMkLst>
            <pc:docMk/>
            <pc:sldMk cId="392930070" sldId="289"/>
            <ac:spMk id="82" creationId="{D1A280CF-2AA2-4EA6-AD43-B1BB14C1555C}"/>
          </ac:spMkLst>
        </pc:spChg>
        <pc:spChg chg="mod">
          <ac:chgData name="Saim Mehmood" userId="dddc7e8a578a7a00" providerId="LiveId" clId="{CA029119-3701-4F3C-A637-2EAA797BD023}" dt="2020-06-12T20:59:15.050" v="41"/>
          <ac:spMkLst>
            <pc:docMk/>
            <pc:sldMk cId="392930070" sldId="289"/>
            <ac:spMk id="83" creationId="{8405437B-7F9D-4A4F-8001-525C6ACAEBD8}"/>
          </ac:spMkLst>
        </pc:spChg>
        <pc:spChg chg="mod">
          <ac:chgData name="Saim Mehmood" userId="dddc7e8a578a7a00" providerId="LiveId" clId="{CA029119-3701-4F3C-A637-2EAA797BD023}" dt="2020-06-12T20:59:15.050" v="41"/>
          <ac:spMkLst>
            <pc:docMk/>
            <pc:sldMk cId="392930070" sldId="289"/>
            <ac:spMk id="108" creationId="{5522145D-F38D-45D4-9809-51277ADDAB57}"/>
          </ac:spMkLst>
        </pc:spChg>
        <pc:spChg chg="mod">
          <ac:chgData name="Saim Mehmood" userId="dddc7e8a578a7a00" providerId="LiveId" clId="{CA029119-3701-4F3C-A637-2EAA797BD023}" dt="2020-06-12T20:59:15.050" v="41"/>
          <ac:spMkLst>
            <pc:docMk/>
            <pc:sldMk cId="392930070" sldId="289"/>
            <ac:spMk id="109" creationId="{B68A6F23-9928-46C2-A243-81CB6B614FA1}"/>
          </ac:spMkLst>
        </pc:spChg>
        <pc:spChg chg="mod">
          <ac:chgData name="Saim Mehmood" userId="dddc7e8a578a7a00" providerId="LiveId" clId="{CA029119-3701-4F3C-A637-2EAA797BD023}" dt="2020-06-12T20:59:15.050" v="41"/>
          <ac:spMkLst>
            <pc:docMk/>
            <pc:sldMk cId="392930070" sldId="289"/>
            <ac:spMk id="110" creationId="{0E540C88-2712-4D48-978A-5ADC2288970E}"/>
          </ac:spMkLst>
        </pc:spChg>
        <pc:spChg chg="mod">
          <ac:chgData name="Saim Mehmood" userId="dddc7e8a578a7a00" providerId="LiveId" clId="{CA029119-3701-4F3C-A637-2EAA797BD023}" dt="2020-06-12T20:59:15.050" v="41"/>
          <ac:spMkLst>
            <pc:docMk/>
            <pc:sldMk cId="392930070" sldId="289"/>
            <ac:spMk id="111" creationId="{E17D29EE-7CE1-4885-BED4-7EE6825330C1}"/>
          </ac:spMkLst>
        </pc:spChg>
        <pc:spChg chg="mod">
          <ac:chgData name="Saim Mehmood" userId="dddc7e8a578a7a00" providerId="LiveId" clId="{CA029119-3701-4F3C-A637-2EAA797BD023}" dt="2020-06-12T20:59:15.050" v="41"/>
          <ac:spMkLst>
            <pc:docMk/>
            <pc:sldMk cId="392930070" sldId="289"/>
            <ac:spMk id="119" creationId="{1F4BAE11-1EF5-4B25-8EA1-B3730A827744}"/>
          </ac:spMkLst>
        </pc:spChg>
        <pc:spChg chg="mod">
          <ac:chgData name="Saim Mehmood" userId="dddc7e8a578a7a00" providerId="LiveId" clId="{CA029119-3701-4F3C-A637-2EAA797BD023}" dt="2020-06-12T20:59:15.050" v="41"/>
          <ac:spMkLst>
            <pc:docMk/>
            <pc:sldMk cId="392930070" sldId="289"/>
            <ac:spMk id="120" creationId="{DF234F94-954A-4FF1-8845-458E9B56A7BE}"/>
          </ac:spMkLst>
        </pc:spChg>
        <pc:spChg chg="mod">
          <ac:chgData name="Saim Mehmood" userId="dddc7e8a578a7a00" providerId="LiveId" clId="{CA029119-3701-4F3C-A637-2EAA797BD023}" dt="2020-06-12T20:59:15.050" v="41"/>
          <ac:spMkLst>
            <pc:docMk/>
            <pc:sldMk cId="392930070" sldId="289"/>
            <ac:spMk id="121" creationId="{B9EFE5CF-72E4-4115-A061-77E458738108}"/>
          </ac:spMkLst>
        </pc:spChg>
        <pc:spChg chg="mod">
          <ac:chgData name="Saim Mehmood" userId="dddc7e8a578a7a00" providerId="LiveId" clId="{CA029119-3701-4F3C-A637-2EAA797BD023}" dt="2020-06-12T20:59:15.050" v="41"/>
          <ac:spMkLst>
            <pc:docMk/>
            <pc:sldMk cId="392930070" sldId="289"/>
            <ac:spMk id="122" creationId="{3ADC39B2-3C51-44BE-BA15-785FB2E5BA49}"/>
          </ac:spMkLst>
        </pc:spChg>
        <pc:picChg chg="mod">
          <ac:chgData name="Saim Mehmood" userId="dddc7e8a578a7a00" providerId="LiveId" clId="{CA029119-3701-4F3C-A637-2EAA797BD023}" dt="2020-06-12T20:59:15.050" v="41"/>
          <ac:picMkLst>
            <pc:docMk/>
            <pc:sldMk cId="392930070" sldId="289"/>
            <ac:picMk id="35" creationId="{788C227C-47FA-4094-A733-31801EEF8624}"/>
          </ac:picMkLst>
        </pc:picChg>
        <pc:cxnChg chg="mod">
          <ac:chgData name="Saim Mehmood" userId="dddc7e8a578a7a00" providerId="LiveId" clId="{CA029119-3701-4F3C-A637-2EAA797BD023}" dt="2020-06-12T20:59:15.050" v="41"/>
          <ac:cxnSpMkLst>
            <pc:docMk/>
            <pc:sldMk cId="392930070" sldId="289"/>
            <ac:cxnSpMk id="61" creationId="{FD09B2D5-1650-47C6-B4EA-1661E52DD36C}"/>
          </ac:cxnSpMkLst>
        </pc:cxnChg>
        <pc:cxnChg chg="mod">
          <ac:chgData name="Saim Mehmood" userId="dddc7e8a578a7a00" providerId="LiveId" clId="{CA029119-3701-4F3C-A637-2EAA797BD023}" dt="2020-06-12T20:59:15.050" v="41"/>
          <ac:cxnSpMkLst>
            <pc:docMk/>
            <pc:sldMk cId="392930070" sldId="289"/>
            <ac:cxnSpMk id="63" creationId="{4D387BF3-7C29-415B-86D0-DAFF2DE6758E}"/>
          </ac:cxnSpMkLst>
        </pc:cxnChg>
        <pc:cxnChg chg="mod">
          <ac:chgData name="Saim Mehmood" userId="dddc7e8a578a7a00" providerId="LiveId" clId="{CA029119-3701-4F3C-A637-2EAA797BD023}" dt="2020-06-12T20:59:15.050" v="41"/>
          <ac:cxnSpMkLst>
            <pc:docMk/>
            <pc:sldMk cId="392930070" sldId="289"/>
            <ac:cxnSpMk id="65" creationId="{980316DA-59B2-4BE3-A112-7884BF460E32}"/>
          </ac:cxnSpMkLst>
        </pc:cxnChg>
        <pc:cxnChg chg="mod">
          <ac:chgData name="Saim Mehmood" userId="dddc7e8a578a7a00" providerId="LiveId" clId="{CA029119-3701-4F3C-A637-2EAA797BD023}" dt="2020-06-12T20:59:15.050" v="41"/>
          <ac:cxnSpMkLst>
            <pc:docMk/>
            <pc:sldMk cId="392930070" sldId="289"/>
            <ac:cxnSpMk id="84" creationId="{C90A1356-6E9C-40AF-A464-C42246873043}"/>
          </ac:cxnSpMkLst>
        </pc:cxnChg>
        <pc:cxnChg chg="mod">
          <ac:chgData name="Saim Mehmood" userId="dddc7e8a578a7a00" providerId="LiveId" clId="{CA029119-3701-4F3C-A637-2EAA797BD023}" dt="2020-06-12T20:59:15.050" v="41"/>
          <ac:cxnSpMkLst>
            <pc:docMk/>
            <pc:sldMk cId="392930070" sldId="289"/>
            <ac:cxnSpMk id="85" creationId="{6FFFFD88-8561-46BC-889C-B19A39F217A4}"/>
          </ac:cxnSpMkLst>
        </pc:cxnChg>
        <pc:cxnChg chg="mod">
          <ac:chgData name="Saim Mehmood" userId="dddc7e8a578a7a00" providerId="LiveId" clId="{CA029119-3701-4F3C-A637-2EAA797BD023}" dt="2020-06-12T20:59:15.050" v="41"/>
          <ac:cxnSpMkLst>
            <pc:docMk/>
            <pc:sldMk cId="392930070" sldId="289"/>
            <ac:cxnSpMk id="86" creationId="{5A811820-CE04-495A-9FD8-2EEA75A94AB3}"/>
          </ac:cxnSpMkLst>
        </pc:cxnChg>
        <pc:cxnChg chg="mod">
          <ac:chgData name="Saim Mehmood" userId="dddc7e8a578a7a00" providerId="LiveId" clId="{CA029119-3701-4F3C-A637-2EAA797BD023}" dt="2020-06-12T20:59:15.050" v="41"/>
          <ac:cxnSpMkLst>
            <pc:docMk/>
            <pc:sldMk cId="392930070" sldId="289"/>
            <ac:cxnSpMk id="89" creationId="{9FC02869-BD6E-46C6-A314-EB7F75251889}"/>
          </ac:cxnSpMkLst>
        </pc:cxnChg>
        <pc:cxnChg chg="mod">
          <ac:chgData name="Saim Mehmood" userId="dddc7e8a578a7a00" providerId="LiveId" clId="{CA029119-3701-4F3C-A637-2EAA797BD023}" dt="2020-06-12T20:59:15.050" v="41"/>
          <ac:cxnSpMkLst>
            <pc:docMk/>
            <pc:sldMk cId="392930070" sldId="289"/>
            <ac:cxnSpMk id="92" creationId="{144A97F8-0A22-4E89-B2A0-E81547313948}"/>
          </ac:cxnSpMkLst>
        </pc:cxnChg>
        <pc:cxnChg chg="mod">
          <ac:chgData name="Saim Mehmood" userId="dddc7e8a578a7a00" providerId="LiveId" clId="{CA029119-3701-4F3C-A637-2EAA797BD023}" dt="2020-06-12T20:59:15.050" v="41"/>
          <ac:cxnSpMkLst>
            <pc:docMk/>
            <pc:sldMk cId="392930070" sldId="289"/>
            <ac:cxnSpMk id="95" creationId="{4FD004BC-1DBE-4176-B2E2-6532211F0F09}"/>
          </ac:cxnSpMkLst>
        </pc:cxnChg>
        <pc:cxnChg chg="mod">
          <ac:chgData name="Saim Mehmood" userId="dddc7e8a578a7a00" providerId="LiveId" clId="{CA029119-3701-4F3C-A637-2EAA797BD023}" dt="2020-06-12T20:59:15.050" v="41"/>
          <ac:cxnSpMkLst>
            <pc:docMk/>
            <pc:sldMk cId="392930070" sldId="289"/>
            <ac:cxnSpMk id="98" creationId="{0EADA43D-43A1-4503-AB7F-81CFEE0A1844}"/>
          </ac:cxnSpMkLst>
        </pc:cxnChg>
        <pc:cxnChg chg="mod">
          <ac:chgData name="Saim Mehmood" userId="dddc7e8a578a7a00" providerId="LiveId" clId="{CA029119-3701-4F3C-A637-2EAA797BD023}" dt="2020-06-12T20:59:15.050" v="41"/>
          <ac:cxnSpMkLst>
            <pc:docMk/>
            <pc:sldMk cId="392930070" sldId="289"/>
            <ac:cxnSpMk id="112" creationId="{5EB57CE0-CD65-4021-BB95-D46A2F59094F}"/>
          </ac:cxnSpMkLst>
        </pc:cxnChg>
        <pc:cxnChg chg="mod">
          <ac:chgData name="Saim Mehmood" userId="dddc7e8a578a7a00" providerId="LiveId" clId="{CA029119-3701-4F3C-A637-2EAA797BD023}" dt="2020-06-12T20:59:15.050" v="41"/>
          <ac:cxnSpMkLst>
            <pc:docMk/>
            <pc:sldMk cId="392930070" sldId="289"/>
            <ac:cxnSpMk id="113" creationId="{2C4A1A61-8FF4-4795-A064-D9C598FA06C5}"/>
          </ac:cxnSpMkLst>
        </pc:cxnChg>
        <pc:cxnChg chg="mod">
          <ac:chgData name="Saim Mehmood" userId="dddc7e8a578a7a00" providerId="LiveId" clId="{CA029119-3701-4F3C-A637-2EAA797BD023}" dt="2020-06-12T20:59:15.050" v="41"/>
          <ac:cxnSpMkLst>
            <pc:docMk/>
            <pc:sldMk cId="392930070" sldId="289"/>
            <ac:cxnSpMk id="114" creationId="{2628BCF3-16EE-401F-9FCC-DFBD34726A23}"/>
          </ac:cxnSpMkLst>
        </pc:cxnChg>
        <pc:cxnChg chg="mod">
          <ac:chgData name="Saim Mehmood" userId="dddc7e8a578a7a00" providerId="LiveId" clId="{CA029119-3701-4F3C-A637-2EAA797BD023}" dt="2020-06-12T20:59:15.050" v="41"/>
          <ac:cxnSpMkLst>
            <pc:docMk/>
            <pc:sldMk cId="392930070" sldId="289"/>
            <ac:cxnSpMk id="115" creationId="{FD6AFF94-5AC8-4709-AA8F-7BFC4142253D}"/>
          </ac:cxnSpMkLst>
        </pc:cxnChg>
        <pc:cxnChg chg="mod">
          <ac:chgData name="Saim Mehmood" userId="dddc7e8a578a7a00" providerId="LiveId" clId="{CA029119-3701-4F3C-A637-2EAA797BD023}" dt="2020-06-12T20:59:15.050" v="41"/>
          <ac:cxnSpMkLst>
            <pc:docMk/>
            <pc:sldMk cId="392930070" sldId="289"/>
            <ac:cxnSpMk id="116" creationId="{4AD1EF78-1D4A-4F72-80D6-6A5AB373B79C}"/>
          </ac:cxnSpMkLst>
        </pc:cxnChg>
        <pc:cxnChg chg="mod">
          <ac:chgData name="Saim Mehmood" userId="dddc7e8a578a7a00" providerId="LiveId" clId="{CA029119-3701-4F3C-A637-2EAA797BD023}" dt="2020-06-12T20:59:15.050" v="41"/>
          <ac:cxnSpMkLst>
            <pc:docMk/>
            <pc:sldMk cId="392930070" sldId="289"/>
            <ac:cxnSpMk id="117" creationId="{6A6BF6B9-F67E-48B8-8AC7-F5D2DADAABB5}"/>
          </ac:cxnSpMkLst>
        </pc:cxnChg>
        <pc:cxnChg chg="mod">
          <ac:chgData name="Saim Mehmood" userId="dddc7e8a578a7a00" providerId="LiveId" clId="{CA029119-3701-4F3C-A637-2EAA797BD023}" dt="2020-06-12T20:59:15.050" v="41"/>
          <ac:cxnSpMkLst>
            <pc:docMk/>
            <pc:sldMk cId="392930070" sldId="289"/>
            <ac:cxnSpMk id="118" creationId="{C976B0FC-AE8A-47F9-85B8-CE3D621CC4D8}"/>
          </ac:cxnSpMkLst>
        </pc:cxnChg>
        <pc:cxnChg chg="mod">
          <ac:chgData name="Saim Mehmood" userId="dddc7e8a578a7a00" providerId="LiveId" clId="{CA029119-3701-4F3C-A637-2EAA797BD023}" dt="2020-06-12T20:59:15.050" v="41"/>
          <ac:cxnSpMkLst>
            <pc:docMk/>
            <pc:sldMk cId="392930070" sldId="289"/>
            <ac:cxnSpMk id="123" creationId="{5836F69B-19A2-45B5-8387-E5DFD1267784}"/>
          </ac:cxnSpMkLst>
        </pc:cxnChg>
        <pc:cxnChg chg="mod">
          <ac:chgData name="Saim Mehmood" userId="dddc7e8a578a7a00" providerId="LiveId" clId="{CA029119-3701-4F3C-A637-2EAA797BD023}" dt="2020-06-12T20:59:15.050" v="41"/>
          <ac:cxnSpMkLst>
            <pc:docMk/>
            <pc:sldMk cId="392930070" sldId="289"/>
            <ac:cxnSpMk id="124" creationId="{5584C6A1-470C-4DB8-BF71-6DBF8679A32D}"/>
          </ac:cxnSpMkLst>
        </pc:cxnChg>
        <pc:cxnChg chg="mod">
          <ac:chgData name="Saim Mehmood" userId="dddc7e8a578a7a00" providerId="LiveId" clId="{CA029119-3701-4F3C-A637-2EAA797BD023}" dt="2020-06-12T20:59:15.050" v="41"/>
          <ac:cxnSpMkLst>
            <pc:docMk/>
            <pc:sldMk cId="392930070" sldId="289"/>
            <ac:cxnSpMk id="125" creationId="{5B7F28C4-CDB5-49BF-B30D-468E72262EAE}"/>
          </ac:cxnSpMkLst>
        </pc:cxnChg>
        <pc:cxnChg chg="mod">
          <ac:chgData name="Saim Mehmood" userId="dddc7e8a578a7a00" providerId="LiveId" clId="{CA029119-3701-4F3C-A637-2EAA797BD023}" dt="2020-06-12T20:59:15.050" v="41"/>
          <ac:cxnSpMkLst>
            <pc:docMk/>
            <pc:sldMk cId="392930070" sldId="289"/>
            <ac:cxnSpMk id="126" creationId="{4BC24463-C886-4578-9513-023DF110505A}"/>
          </ac:cxnSpMkLst>
        </pc:cxnChg>
        <pc:cxnChg chg="mod">
          <ac:chgData name="Saim Mehmood" userId="dddc7e8a578a7a00" providerId="LiveId" clId="{CA029119-3701-4F3C-A637-2EAA797BD023}" dt="2020-06-12T20:59:15.050" v="41"/>
          <ac:cxnSpMkLst>
            <pc:docMk/>
            <pc:sldMk cId="392930070" sldId="289"/>
            <ac:cxnSpMk id="127" creationId="{C290D0D5-9E3B-4383-BF57-54976E50717F}"/>
          </ac:cxnSpMkLst>
        </pc:cxnChg>
        <pc:cxnChg chg="mod">
          <ac:chgData name="Saim Mehmood" userId="dddc7e8a578a7a00" providerId="LiveId" clId="{CA029119-3701-4F3C-A637-2EAA797BD023}" dt="2020-06-12T20:59:15.050" v="41"/>
          <ac:cxnSpMkLst>
            <pc:docMk/>
            <pc:sldMk cId="392930070" sldId="289"/>
            <ac:cxnSpMk id="128" creationId="{2C458823-449B-493B-9C30-12BA796DE893}"/>
          </ac:cxnSpMkLst>
        </pc:cxnChg>
        <pc:cxnChg chg="mod">
          <ac:chgData name="Saim Mehmood" userId="dddc7e8a578a7a00" providerId="LiveId" clId="{CA029119-3701-4F3C-A637-2EAA797BD023}" dt="2020-06-12T20:59:15.050" v="41"/>
          <ac:cxnSpMkLst>
            <pc:docMk/>
            <pc:sldMk cId="392930070" sldId="289"/>
            <ac:cxnSpMk id="129" creationId="{B88AC227-6B67-4D67-A37E-F08081720226}"/>
          </ac:cxnSpMkLst>
        </pc:cxnChg>
      </pc:sldChg>
      <pc:sldChg chg="addSp modSp mod modAnim">
        <pc:chgData name="Saim Mehmood" userId="dddc7e8a578a7a00" providerId="LiveId" clId="{CA029119-3701-4F3C-A637-2EAA797BD023}" dt="2020-06-15T19:28:05.280" v="423" actId="20577"/>
        <pc:sldMkLst>
          <pc:docMk/>
          <pc:sldMk cId="4114044729" sldId="290"/>
        </pc:sldMkLst>
        <pc:spChg chg="mod">
          <ac:chgData name="Saim Mehmood" userId="dddc7e8a578a7a00" providerId="LiveId" clId="{CA029119-3701-4F3C-A637-2EAA797BD023}" dt="2020-06-12T22:55:00.324" v="243" actId="1076"/>
          <ac:spMkLst>
            <pc:docMk/>
            <pc:sldMk cId="4114044729" sldId="290"/>
            <ac:spMk id="2" creationId="{5F2A4F36-48FD-4843-BFD7-A07E2A5DB13D}"/>
          </ac:spMkLst>
        </pc:spChg>
        <pc:spChg chg="mod">
          <ac:chgData name="Saim Mehmood" userId="dddc7e8a578a7a00" providerId="LiveId" clId="{CA029119-3701-4F3C-A637-2EAA797BD023}" dt="2020-06-12T20:59:15.050" v="41"/>
          <ac:spMkLst>
            <pc:docMk/>
            <pc:sldMk cId="4114044729" sldId="290"/>
            <ac:spMk id="8" creationId="{F70386E0-3ABC-48C1-A6F7-BEA05E981647}"/>
          </ac:spMkLst>
        </pc:spChg>
        <pc:spChg chg="mod">
          <ac:chgData name="Saim Mehmood" userId="dddc7e8a578a7a00" providerId="LiveId" clId="{CA029119-3701-4F3C-A637-2EAA797BD023}" dt="2020-06-12T22:55:15.795" v="244" actId="164"/>
          <ac:spMkLst>
            <pc:docMk/>
            <pc:sldMk cId="4114044729" sldId="290"/>
            <ac:spMk id="9" creationId="{81F146A8-179A-48AA-AE70-2642DA750FF9}"/>
          </ac:spMkLst>
        </pc:spChg>
        <pc:spChg chg="mod">
          <ac:chgData name="Saim Mehmood" userId="dddc7e8a578a7a00" providerId="LiveId" clId="{CA029119-3701-4F3C-A637-2EAA797BD023}" dt="2020-06-12T22:55:15.795" v="244" actId="164"/>
          <ac:spMkLst>
            <pc:docMk/>
            <pc:sldMk cId="4114044729" sldId="290"/>
            <ac:spMk id="10" creationId="{BE7DE55A-5F0D-4F55-A4DD-961B1DAE241A}"/>
          </ac:spMkLst>
        </pc:spChg>
        <pc:spChg chg="mod">
          <ac:chgData name="Saim Mehmood" userId="dddc7e8a578a7a00" providerId="LiveId" clId="{CA029119-3701-4F3C-A637-2EAA797BD023}" dt="2020-06-12T22:55:15.795" v="244" actId="164"/>
          <ac:spMkLst>
            <pc:docMk/>
            <pc:sldMk cId="4114044729" sldId="290"/>
            <ac:spMk id="11" creationId="{C7196412-7ED2-49CF-BA19-0FB2A127B7F3}"/>
          </ac:spMkLst>
        </pc:spChg>
        <pc:spChg chg="mod">
          <ac:chgData name="Saim Mehmood" userId="dddc7e8a578a7a00" providerId="LiveId" clId="{CA029119-3701-4F3C-A637-2EAA797BD023}" dt="2020-06-12T22:55:15.795" v="244" actId="164"/>
          <ac:spMkLst>
            <pc:docMk/>
            <pc:sldMk cId="4114044729" sldId="290"/>
            <ac:spMk id="12" creationId="{E99EE4C6-B459-4C35-8B65-CF3DF7A03EA5}"/>
          </ac:spMkLst>
        </pc:spChg>
        <pc:spChg chg="mod">
          <ac:chgData name="Saim Mehmood" userId="dddc7e8a578a7a00" providerId="LiveId" clId="{CA029119-3701-4F3C-A637-2EAA797BD023}" dt="2020-06-12T22:55:15.795" v="244" actId="164"/>
          <ac:spMkLst>
            <pc:docMk/>
            <pc:sldMk cId="4114044729" sldId="290"/>
            <ac:spMk id="16" creationId="{B0092637-49E5-4A56-A3F6-1BD4C8188AA0}"/>
          </ac:spMkLst>
        </pc:spChg>
        <pc:spChg chg="mod">
          <ac:chgData name="Saim Mehmood" userId="dddc7e8a578a7a00" providerId="LiveId" clId="{CA029119-3701-4F3C-A637-2EAA797BD023}" dt="2020-06-12T22:55:15.795" v="244" actId="164"/>
          <ac:spMkLst>
            <pc:docMk/>
            <pc:sldMk cId="4114044729" sldId="290"/>
            <ac:spMk id="17" creationId="{EA78E9D8-4601-4EC7-A386-0AAC88FE4EDB}"/>
          </ac:spMkLst>
        </pc:spChg>
        <pc:spChg chg="mod">
          <ac:chgData name="Saim Mehmood" userId="dddc7e8a578a7a00" providerId="LiveId" clId="{CA029119-3701-4F3C-A637-2EAA797BD023}" dt="2020-06-12T22:55:15.795" v="244" actId="164"/>
          <ac:spMkLst>
            <pc:docMk/>
            <pc:sldMk cId="4114044729" sldId="290"/>
            <ac:spMk id="18" creationId="{15179D9E-E3BF-4E39-92B8-A15054959425}"/>
          </ac:spMkLst>
        </pc:spChg>
        <pc:spChg chg="mod">
          <ac:chgData name="Saim Mehmood" userId="dddc7e8a578a7a00" providerId="LiveId" clId="{CA029119-3701-4F3C-A637-2EAA797BD023}" dt="2020-06-12T22:55:15.795" v="244" actId="164"/>
          <ac:spMkLst>
            <pc:docMk/>
            <pc:sldMk cId="4114044729" sldId="290"/>
            <ac:spMk id="19" creationId="{85E16927-C248-4F93-A258-EDE3158A2D0F}"/>
          </ac:spMkLst>
        </pc:spChg>
        <pc:spChg chg="mod">
          <ac:chgData name="Saim Mehmood" userId="dddc7e8a578a7a00" providerId="LiveId" clId="{CA029119-3701-4F3C-A637-2EAA797BD023}" dt="2020-06-12T22:55:15.795" v="244" actId="164"/>
          <ac:spMkLst>
            <pc:docMk/>
            <pc:sldMk cId="4114044729" sldId="290"/>
            <ac:spMk id="27" creationId="{F9AEB753-BE9A-485A-BEA5-503F55AF6548}"/>
          </ac:spMkLst>
        </pc:spChg>
        <pc:spChg chg="mod">
          <ac:chgData name="Saim Mehmood" userId="dddc7e8a578a7a00" providerId="LiveId" clId="{CA029119-3701-4F3C-A637-2EAA797BD023}" dt="2020-06-12T22:55:15.795" v="244" actId="164"/>
          <ac:spMkLst>
            <pc:docMk/>
            <pc:sldMk cId="4114044729" sldId="290"/>
            <ac:spMk id="28" creationId="{0F021AF2-246A-4103-9072-B89561779F5A}"/>
          </ac:spMkLst>
        </pc:spChg>
        <pc:spChg chg="mod">
          <ac:chgData name="Saim Mehmood" userId="dddc7e8a578a7a00" providerId="LiveId" clId="{CA029119-3701-4F3C-A637-2EAA797BD023}" dt="2020-06-12T22:55:15.795" v="244" actId="164"/>
          <ac:spMkLst>
            <pc:docMk/>
            <pc:sldMk cId="4114044729" sldId="290"/>
            <ac:spMk id="29" creationId="{30781004-58C0-40AA-ACDD-C6B2A8E834D8}"/>
          </ac:spMkLst>
        </pc:spChg>
        <pc:spChg chg="mod">
          <ac:chgData name="Saim Mehmood" userId="dddc7e8a578a7a00" providerId="LiveId" clId="{CA029119-3701-4F3C-A637-2EAA797BD023}" dt="2020-06-12T22:55:15.795" v="244" actId="164"/>
          <ac:spMkLst>
            <pc:docMk/>
            <pc:sldMk cId="4114044729" sldId="290"/>
            <ac:spMk id="30" creationId="{5175A789-42B6-492C-85BC-790E3D84002D}"/>
          </ac:spMkLst>
        </pc:spChg>
        <pc:spChg chg="mod">
          <ac:chgData name="Saim Mehmood" userId="dddc7e8a578a7a00" providerId="LiveId" clId="{CA029119-3701-4F3C-A637-2EAA797BD023}" dt="2020-06-12T22:55:15.795" v="244" actId="164"/>
          <ac:spMkLst>
            <pc:docMk/>
            <pc:sldMk cId="4114044729" sldId="290"/>
            <ac:spMk id="38" creationId="{2D3CDA5C-05C7-4B46-8A52-804B0F3627E0}"/>
          </ac:spMkLst>
        </pc:spChg>
        <pc:spChg chg="mod">
          <ac:chgData name="Saim Mehmood" userId="dddc7e8a578a7a00" providerId="LiveId" clId="{CA029119-3701-4F3C-A637-2EAA797BD023}" dt="2020-06-12T22:55:15.795" v="244" actId="164"/>
          <ac:spMkLst>
            <pc:docMk/>
            <pc:sldMk cId="4114044729" sldId="290"/>
            <ac:spMk id="39" creationId="{87319430-A7B8-4884-8910-37CB4D83A3E6}"/>
          </ac:spMkLst>
        </pc:spChg>
        <pc:spChg chg="mod">
          <ac:chgData name="Saim Mehmood" userId="dddc7e8a578a7a00" providerId="LiveId" clId="{CA029119-3701-4F3C-A637-2EAA797BD023}" dt="2020-06-12T22:55:15.795" v="244" actId="164"/>
          <ac:spMkLst>
            <pc:docMk/>
            <pc:sldMk cId="4114044729" sldId="290"/>
            <ac:spMk id="40" creationId="{51575FFD-09B7-4E54-8B8F-D7EAF96CFFDA}"/>
          </ac:spMkLst>
        </pc:spChg>
        <pc:spChg chg="mod">
          <ac:chgData name="Saim Mehmood" userId="dddc7e8a578a7a00" providerId="LiveId" clId="{CA029119-3701-4F3C-A637-2EAA797BD023}" dt="2020-06-12T22:55:15.795" v="244" actId="164"/>
          <ac:spMkLst>
            <pc:docMk/>
            <pc:sldMk cId="4114044729" sldId="290"/>
            <ac:spMk id="41" creationId="{D328B74E-68DF-4304-B0F9-51D610D6300B}"/>
          </ac:spMkLst>
        </pc:spChg>
        <pc:spChg chg="mod">
          <ac:chgData name="Saim Mehmood" userId="dddc7e8a578a7a00" providerId="LiveId" clId="{CA029119-3701-4F3C-A637-2EAA797BD023}" dt="2020-06-12T22:55:15.795" v="244" actId="164"/>
          <ac:spMkLst>
            <pc:docMk/>
            <pc:sldMk cId="4114044729" sldId="290"/>
            <ac:spMk id="49" creationId="{9FB0C1EB-3380-4D50-9B29-3201675F2AF1}"/>
          </ac:spMkLst>
        </pc:spChg>
        <pc:spChg chg="mod">
          <ac:chgData name="Saim Mehmood" userId="dddc7e8a578a7a00" providerId="LiveId" clId="{CA029119-3701-4F3C-A637-2EAA797BD023}" dt="2020-06-12T22:55:15.795" v="244" actId="164"/>
          <ac:spMkLst>
            <pc:docMk/>
            <pc:sldMk cId="4114044729" sldId="290"/>
            <ac:spMk id="51" creationId="{D9AC655D-C0ED-4E9D-9292-F4D1FA5D5B71}"/>
          </ac:spMkLst>
        </pc:spChg>
        <pc:spChg chg="mod">
          <ac:chgData name="Saim Mehmood" userId="dddc7e8a578a7a00" providerId="LiveId" clId="{CA029119-3701-4F3C-A637-2EAA797BD023}" dt="2020-06-12T22:55:15.795" v="244" actId="164"/>
          <ac:spMkLst>
            <pc:docMk/>
            <pc:sldMk cId="4114044729" sldId="290"/>
            <ac:spMk id="53" creationId="{CC551CD4-F0A7-4817-ACBA-1E901B2E3C16}"/>
          </ac:spMkLst>
        </pc:spChg>
        <pc:spChg chg="mod">
          <ac:chgData name="Saim Mehmood" userId="dddc7e8a578a7a00" providerId="LiveId" clId="{CA029119-3701-4F3C-A637-2EAA797BD023}" dt="2020-06-12T22:55:15.795" v="244" actId="164"/>
          <ac:spMkLst>
            <pc:docMk/>
            <pc:sldMk cId="4114044729" sldId="290"/>
            <ac:spMk id="55" creationId="{DF5CD913-92DF-49C2-AF70-63324436A191}"/>
          </ac:spMkLst>
        </pc:spChg>
        <pc:spChg chg="mod">
          <ac:chgData name="Saim Mehmood" userId="dddc7e8a578a7a00" providerId="LiveId" clId="{CA029119-3701-4F3C-A637-2EAA797BD023}" dt="2020-06-12T22:55:15.795" v="244" actId="164"/>
          <ac:spMkLst>
            <pc:docMk/>
            <pc:sldMk cId="4114044729" sldId="290"/>
            <ac:spMk id="58" creationId="{DBDB6194-8680-4F5E-A58B-38F75D7C60E7}"/>
          </ac:spMkLst>
        </pc:spChg>
        <pc:spChg chg="mod">
          <ac:chgData name="Saim Mehmood" userId="dddc7e8a578a7a00" providerId="LiveId" clId="{CA029119-3701-4F3C-A637-2EAA797BD023}" dt="2020-06-12T22:55:15.795" v="244" actId="164"/>
          <ac:spMkLst>
            <pc:docMk/>
            <pc:sldMk cId="4114044729" sldId="290"/>
            <ac:spMk id="60" creationId="{31DC32AF-9DEC-43F9-B36F-143CAEABF87F}"/>
          </ac:spMkLst>
        </pc:spChg>
        <pc:spChg chg="mod">
          <ac:chgData name="Saim Mehmood" userId="dddc7e8a578a7a00" providerId="LiveId" clId="{CA029119-3701-4F3C-A637-2EAA797BD023}" dt="2020-06-12T22:55:15.795" v="244" actId="164"/>
          <ac:spMkLst>
            <pc:docMk/>
            <pc:sldMk cId="4114044729" sldId="290"/>
            <ac:spMk id="63" creationId="{9F47C235-293F-4EF1-BD00-176D8BFF29BE}"/>
          </ac:spMkLst>
        </pc:spChg>
        <pc:spChg chg="mod">
          <ac:chgData name="Saim Mehmood" userId="dddc7e8a578a7a00" providerId="LiveId" clId="{CA029119-3701-4F3C-A637-2EAA797BD023}" dt="2020-06-12T20:59:15.050" v="41"/>
          <ac:spMkLst>
            <pc:docMk/>
            <pc:sldMk cId="4114044729" sldId="290"/>
            <ac:spMk id="83" creationId="{3A069426-2FBB-4F61-A065-4C21B0666595}"/>
          </ac:spMkLst>
        </pc:spChg>
        <pc:spChg chg="mod">
          <ac:chgData name="Saim Mehmood" userId="dddc7e8a578a7a00" providerId="LiveId" clId="{CA029119-3701-4F3C-A637-2EAA797BD023}" dt="2020-06-12T20:59:15.050" v="41"/>
          <ac:spMkLst>
            <pc:docMk/>
            <pc:sldMk cId="4114044729" sldId="290"/>
            <ac:spMk id="84" creationId="{3AD0EF28-46B0-4D51-95BD-4C9EEDEB90E9}"/>
          </ac:spMkLst>
        </pc:spChg>
        <pc:spChg chg="mod">
          <ac:chgData name="Saim Mehmood" userId="dddc7e8a578a7a00" providerId="LiveId" clId="{CA029119-3701-4F3C-A637-2EAA797BD023}" dt="2020-06-12T20:59:15.050" v="41"/>
          <ac:spMkLst>
            <pc:docMk/>
            <pc:sldMk cId="4114044729" sldId="290"/>
            <ac:spMk id="85" creationId="{245A94D7-6860-4A1A-B55C-009C88759F78}"/>
          </ac:spMkLst>
        </pc:spChg>
        <pc:spChg chg="mod">
          <ac:chgData name="Saim Mehmood" userId="dddc7e8a578a7a00" providerId="LiveId" clId="{CA029119-3701-4F3C-A637-2EAA797BD023}" dt="2020-06-12T20:59:15.050" v="41"/>
          <ac:spMkLst>
            <pc:docMk/>
            <pc:sldMk cId="4114044729" sldId="290"/>
            <ac:spMk id="86" creationId="{86410800-64BD-404C-BB36-3FF6685B44B7}"/>
          </ac:spMkLst>
        </pc:spChg>
        <pc:spChg chg="mod">
          <ac:chgData name="Saim Mehmood" userId="dddc7e8a578a7a00" providerId="LiveId" clId="{CA029119-3701-4F3C-A637-2EAA797BD023}" dt="2020-06-12T22:55:15.795" v="244" actId="164"/>
          <ac:spMkLst>
            <pc:docMk/>
            <pc:sldMk cId="4114044729" sldId="290"/>
            <ac:spMk id="88" creationId="{EFEEB181-38CD-4FDC-9746-86BC7EBD8E48}"/>
          </ac:spMkLst>
        </pc:spChg>
        <pc:spChg chg="mod">
          <ac:chgData name="Saim Mehmood" userId="dddc7e8a578a7a00" providerId="LiveId" clId="{CA029119-3701-4F3C-A637-2EAA797BD023}" dt="2020-06-12T20:59:15.050" v="41"/>
          <ac:spMkLst>
            <pc:docMk/>
            <pc:sldMk cId="4114044729" sldId="290"/>
            <ac:spMk id="91" creationId="{8328F6CC-5B2C-45FA-8F62-2250DD42D9A9}"/>
          </ac:spMkLst>
        </pc:spChg>
        <pc:spChg chg="mod">
          <ac:chgData name="Saim Mehmood" userId="dddc7e8a578a7a00" providerId="LiveId" clId="{CA029119-3701-4F3C-A637-2EAA797BD023}" dt="2020-06-12T22:55:15.795" v="244" actId="164"/>
          <ac:spMkLst>
            <pc:docMk/>
            <pc:sldMk cId="4114044729" sldId="290"/>
            <ac:spMk id="92" creationId="{D81BEC11-49C1-4F29-A7C0-7BC63CA1DCA8}"/>
          </ac:spMkLst>
        </pc:spChg>
        <pc:spChg chg="mod">
          <ac:chgData name="Saim Mehmood" userId="dddc7e8a578a7a00" providerId="LiveId" clId="{CA029119-3701-4F3C-A637-2EAA797BD023}" dt="2020-06-12T20:59:15.050" v="41"/>
          <ac:spMkLst>
            <pc:docMk/>
            <pc:sldMk cId="4114044729" sldId="290"/>
            <ac:spMk id="95" creationId="{2AB5E181-A38E-4C09-8E78-2CBB057266B3}"/>
          </ac:spMkLst>
        </pc:spChg>
        <pc:spChg chg="mod">
          <ac:chgData name="Saim Mehmood" userId="dddc7e8a578a7a00" providerId="LiveId" clId="{CA029119-3701-4F3C-A637-2EAA797BD023}" dt="2020-06-12T20:59:15.050" v="41"/>
          <ac:spMkLst>
            <pc:docMk/>
            <pc:sldMk cId="4114044729" sldId="290"/>
            <ac:spMk id="96" creationId="{378DF850-034B-4B07-9E59-9C106B396B66}"/>
          </ac:spMkLst>
        </pc:spChg>
        <pc:spChg chg="mod">
          <ac:chgData name="Saim Mehmood" userId="dddc7e8a578a7a00" providerId="LiveId" clId="{CA029119-3701-4F3C-A637-2EAA797BD023}" dt="2020-06-12T20:59:15.050" v="41"/>
          <ac:spMkLst>
            <pc:docMk/>
            <pc:sldMk cId="4114044729" sldId="290"/>
            <ac:spMk id="99" creationId="{26331ACA-72EA-4182-B785-17092A846153}"/>
          </ac:spMkLst>
        </pc:spChg>
        <pc:spChg chg="mod">
          <ac:chgData name="Saim Mehmood" userId="dddc7e8a578a7a00" providerId="LiveId" clId="{CA029119-3701-4F3C-A637-2EAA797BD023}" dt="2020-06-12T20:59:15.050" v="41"/>
          <ac:spMkLst>
            <pc:docMk/>
            <pc:sldMk cId="4114044729" sldId="290"/>
            <ac:spMk id="100" creationId="{AAFC04A6-7392-4677-95DC-0F9E6EF28C44}"/>
          </ac:spMkLst>
        </pc:spChg>
        <pc:spChg chg="mod">
          <ac:chgData name="Saim Mehmood" userId="dddc7e8a578a7a00" providerId="LiveId" clId="{CA029119-3701-4F3C-A637-2EAA797BD023}" dt="2020-06-12T20:59:15.050" v="41"/>
          <ac:spMkLst>
            <pc:docMk/>
            <pc:sldMk cId="4114044729" sldId="290"/>
            <ac:spMk id="102" creationId="{04E09F19-67F4-4DD0-90B2-0923D18778FB}"/>
          </ac:spMkLst>
        </pc:spChg>
        <pc:spChg chg="mod">
          <ac:chgData name="Saim Mehmood" userId="dddc7e8a578a7a00" providerId="LiveId" clId="{CA029119-3701-4F3C-A637-2EAA797BD023}" dt="2020-06-12T20:59:15.050" v="41"/>
          <ac:spMkLst>
            <pc:docMk/>
            <pc:sldMk cId="4114044729" sldId="290"/>
            <ac:spMk id="103" creationId="{95622E6A-781E-42BD-82AE-B42C7479F4BC}"/>
          </ac:spMkLst>
        </pc:spChg>
        <pc:spChg chg="mod">
          <ac:chgData name="Saim Mehmood" userId="dddc7e8a578a7a00" providerId="LiveId" clId="{CA029119-3701-4F3C-A637-2EAA797BD023}" dt="2020-06-12T20:59:15.050" v="41"/>
          <ac:spMkLst>
            <pc:docMk/>
            <pc:sldMk cId="4114044729" sldId="290"/>
            <ac:spMk id="104" creationId="{457601EC-8A1A-4C30-B795-E62C28839B3F}"/>
          </ac:spMkLst>
        </pc:spChg>
        <pc:spChg chg="mod">
          <ac:chgData name="Saim Mehmood" userId="dddc7e8a578a7a00" providerId="LiveId" clId="{CA029119-3701-4F3C-A637-2EAA797BD023}" dt="2020-06-12T20:59:15.050" v="41"/>
          <ac:spMkLst>
            <pc:docMk/>
            <pc:sldMk cId="4114044729" sldId="290"/>
            <ac:spMk id="105" creationId="{6500F954-B85A-4A27-A506-A1A78AE2A59B}"/>
          </ac:spMkLst>
        </pc:spChg>
        <pc:spChg chg="mod">
          <ac:chgData name="Saim Mehmood" userId="dddc7e8a578a7a00" providerId="LiveId" clId="{CA029119-3701-4F3C-A637-2EAA797BD023}" dt="2020-06-12T20:59:15.050" v="41"/>
          <ac:spMkLst>
            <pc:docMk/>
            <pc:sldMk cId="4114044729" sldId="290"/>
            <ac:spMk id="106" creationId="{1BEE4E6D-4B7D-4D97-86A3-135BE8721D93}"/>
          </ac:spMkLst>
        </pc:spChg>
        <pc:spChg chg="mod">
          <ac:chgData name="Saim Mehmood" userId="dddc7e8a578a7a00" providerId="LiveId" clId="{CA029119-3701-4F3C-A637-2EAA797BD023}" dt="2020-06-12T20:59:15.050" v="41"/>
          <ac:spMkLst>
            <pc:docMk/>
            <pc:sldMk cId="4114044729" sldId="290"/>
            <ac:spMk id="107" creationId="{D41F9FAB-7B67-461A-83B4-C3001780E933}"/>
          </ac:spMkLst>
        </pc:spChg>
        <pc:spChg chg="mod">
          <ac:chgData name="Saim Mehmood" userId="dddc7e8a578a7a00" providerId="LiveId" clId="{CA029119-3701-4F3C-A637-2EAA797BD023}" dt="2020-06-12T20:59:15.050" v="41"/>
          <ac:spMkLst>
            <pc:docMk/>
            <pc:sldMk cId="4114044729" sldId="290"/>
            <ac:spMk id="108" creationId="{9D3CBBD2-A757-441E-AFD9-2DDA5618E5F7}"/>
          </ac:spMkLst>
        </pc:spChg>
        <pc:spChg chg="mod">
          <ac:chgData name="Saim Mehmood" userId="dddc7e8a578a7a00" providerId="LiveId" clId="{CA029119-3701-4F3C-A637-2EAA797BD023}" dt="2020-06-12T20:59:15.050" v="41"/>
          <ac:spMkLst>
            <pc:docMk/>
            <pc:sldMk cId="4114044729" sldId="290"/>
            <ac:spMk id="109" creationId="{57267F20-DF1E-4EF5-B1D6-1499667EB304}"/>
          </ac:spMkLst>
        </pc:spChg>
        <pc:spChg chg="mod">
          <ac:chgData name="Saim Mehmood" userId="dddc7e8a578a7a00" providerId="LiveId" clId="{CA029119-3701-4F3C-A637-2EAA797BD023}" dt="2020-06-12T20:59:15.050" v="41"/>
          <ac:spMkLst>
            <pc:docMk/>
            <pc:sldMk cId="4114044729" sldId="290"/>
            <ac:spMk id="110" creationId="{404FA0D6-2C6A-4C71-AE56-81664D7D428C}"/>
          </ac:spMkLst>
        </pc:spChg>
        <pc:spChg chg="mod">
          <ac:chgData name="Saim Mehmood" userId="dddc7e8a578a7a00" providerId="LiveId" clId="{CA029119-3701-4F3C-A637-2EAA797BD023}" dt="2020-06-12T20:59:15.050" v="41"/>
          <ac:spMkLst>
            <pc:docMk/>
            <pc:sldMk cId="4114044729" sldId="290"/>
            <ac:spMk id="111" creationId="{079135E9-FEBC-4257-8138-55BD44AC65BA}"/>
          </ac:spMkLst>
        </pc:spChg>
        <pc:spChg chg="mod">
          <ac:chgData name="Saim Mehmood" userId="dddc7e8a578a7a00" providerId="LiveId" clId="{CA029119-3701-4F3C-A637-2EAA797BD023}" dt="2020-06-12T20:59:15.050" v="41"/>
          <ac:spMkLst>
            <pc:docMk/>
            <pc:sldMk cId="4114044729" sldId="290"/>
            <ac:spMk id="112" creationId="{90C3D1EE-69DA-4345-A13F-28EA52CFB846}"/>
          </ac:spMkLst>
        </pc:spChg>
        <pc:spChg chg="mod">
          <ac:chgData name="Saim Mehmood" userId="dddc7e8a578a7a00" providerId="LiveId" clId="{CA029119-3701-4F3C-A637-2EAA797BD023}" dt="2020-06-12T20:59:15.050" v="41"/>
          <ac:spMkLst>
            <pc:docMk/>
            <pc:sldMk cId="4114044729" sldId="290"/>
            <ac:spMk id="113" creationId="{73B1D4E1-E83E-4446-B7C3-6A1E5F756F4F}"/>
          </ac:spMkLst>
        </pc:spChg>
        <pc:spChg chg="mod">
          <ac:chgData name="Saim Mehmood" userId="dddc7e8a578a7a00" providerId="LiveId" clId="{CA029119-3701-4F3C-A637-2EAA797BD023}" dt="2020-06-12T20:59:15.050" v="41"/>
          <ac:spMkLst>
            <pc:docMk/>
            <pc:sldMk cId="4114044729" sldId="290"/>
            <ac:spMk id="114" creationId="{95ECD474-D322-4763-BA8A-E8142D4CA41A}"/>
          </ac:spMkLst>
        </pc:spChg>
        <pc:spChg chg="mod">
          <ac:chgData name="Saim Mehmood" userId="dddc7e8a578a7a00" providerId="LiveId" clId="{CA029119-3701-4F3C-A637-2EAA797BD023}" dt="2020-06-12T20:59:15.050" v="41"/>
          <ac:spMkLst>
            <pc:docMk/>
            <pc:sldMk cId="4114044729" sldId="290"/>
            <ac:spMk id="115" creationId="{B4DB3359-CDA5-4CE2-9EEB-E3F35333AB81}"/>
          </ac:spMkLst>
        </pc:spChg>
        <pc:spChg chg="mod">
          <ac:chgData name="Saim Mehmood" userId="dddc7e8a578a7a00" providerId="LiveId" clId="{CA029119-3701-4F3C-A637-2EAA797BD023}" dt="2020-06-12T20:59:15.050" v="41"/>
          <ac:spMkLst>
            <pc:docMk/>
            <pc:sldMk cId="4114044729" sldId="290"/>
            <ac:spMk id="116" creationId="{8835C0CB-118D-4C3B-82CE-BB560693EBB6}"/>
          </ac:spMkLst>
        </pc:spChg>
        <pc:spChg chg="mod">
          <ac:chgData name="Saim Mehmood" userId="dddc7e8a578a7a00" providerId="LiveId" clId="{CA029119-3701-4F3C-A637-2EAA797BD023}" dt="2020-06-12T20:59:15.050" v="41"/>
          <ac:spMkLst>
            <pc:docMk/>
            <pc:sldMk cId="4114044729" sldId="290"/>
            <ac:spMk id="117" creationId="{C5230711-CE45-41C0-854A-97BA13D63611}"/>
          </ac:spMkLst>
        </pc:spChg>
        <pc:spChg chg="mod">
          <ac:chgData name="Saim Mehmood" userId="dddc7e8a578a7a00" providerId="LiveId" clId="{CA029119-3701-4F3C-A637-2EAA797BD023}" dt="2020-06-15T19:28:05.280" v="423" actId="20577"/>
          <ac:spMkLst>
            <pc:docMk/>
            <pc:sldMk cId="4114044729" sldId="290"/>
            <ac:spMk id="118" creationId="{6728C2D5-C722-4C52-A6C8-59205AA52220}"/>
          </ac:spMkLst>
        </pc:spChg>
        <pc:spChg chg="mod">
          <ac:chgData name="Saim Mehmood" userId="dddc7e8a578a7a00" providerId="LiveId" clId="{CA029119-3701-4F3C-A637-2EAA797BD023}" dt="2020-06-12T20:59:15.050" v="41"/>
          <ac:spMkLst>
            <pc:docMk/>
            <pc:sldMk cId="4114044729" sldId="290"/>
            <ac:spMk id="119" creationId="{B8D770CB-EE00-4634-8DAC-03F64FD5AA96}"/>
          </ac:spMkLst>
        </pc:spChg>
        <pc:grpChg chg="add mod">
          <ac:chgData name="Saim Mehmood" userId="dddc7e8a578a7a00" providerId="LiveId" clId="{CA029119-3701-4F3C-A637-2EAA797BD023}" dt="2020-06-12T22:55:15.795" v="244" actId="164"/>
          <ac:grpSpMkLst>
            <pc:docMk/>
            <pc:sldMk cId="4114044729" sldId="290"/>
            <ac:grpSpMk id="4" creationId="{215FA8A5-32AE-4EBF-856E-1DD54512BCAD}"/>
          </ac:grpSpMkLst>
        </pc:grpChg>
        <pc:cxnChg chg="mod">
          <ac:chgData name="Saim Mehmood" userId="dddc7e8a578a7a00" providerId="LiveId" clId="{CA029119-3701-4F3C-A637-2EAA797BD023}" dt="2020-06-12T22:55:15.795" v="244" actId="164"/>
          <ac:cxnSpMkLst>
            <pc:docMk/>
            <pc:sldMk cId="4114044729" sldId="290"/>
            <ac:cxnSpMk id="5" creationId="{15EBCAF7-7A35-416D-85FE-E098F0B0B627}"/>
          </ac:cxnSpMkLst>
        </pc:cxnChg>
        <pc:cxnChg chg="mod">
          <ac:chgData name="Saim Mehmood" userId="dddc7e8a578a7a00" providerId="LiveId" clId="{CA029119-3701-4F3C-A637-2EAA797BD023}" dt="2020-06-12T22:55:15.795" v="244" actId="164"/>
          <ac:cxnSpMkLst>
            <pc:docMk/>
            <pc:sldMk cId="4114044729" sldId="290"/>
            <ac:cxnSpMk id="6" creationId="{FDF3F293-38E3-4E44-BD53-2A8110AB8508}"/>
          </ac:cxnSpMkLst>
        </pc:cxnChg>
        <pc:cxnChg chg="mod">
          <ac:chgData name="Saim Mehmood" userId="dddc7e8a578a7a00" providerId="LiveId" clId="{CA029119-3701-4F3C-A637-2EAA797BD023}" dt="2020-06-12T22:55:15.795" v="244" actId="164"/>
          <ac:cxnSpMkLst>
            <pc:docMk/>
            <pc:sldMk cId="4114044729" sldId="290"/>
            <ac:cxnSpMk id="7" creationId="{C559CBF6-34DF-41C2-B27D-4FF07EFDA0F1}"/>
          </ac:cxnSpMkLst>
        </pc:cxnChg>
        <pc:cxnChg chg="mod">
          <ac:chgData name="Saim Mehmood" userId="dddc7e8a578a7a00" providerId="LiveId" clId="{CA029119-3701-4F3C-A637-2EAA797BD023}" dt="2020-06-12T22:55:15.795" v="244" actId="164"/>
          <ac:cxnSpMkLst>
            <pc:docMk/>
            <pc:sldMk cId="4114044729" sldId="290"/>
            <ac:cxnSpMk id="13" creationId="{2D8C0CFD-545A-4301-BB74-CE830BF7C97A}"/>
          </ac:cxnSpMkLst>
        </pc:cxnChg>
        <pc:cxnChg chg="mod">
          <ac:chgData name="Saim Mehmood" userId="dddc7e8a578a7a00" providerId="LiveId" clId="{CA029119-3701-4F3C-A637-2EAA797BD023}" dt="2020-06-12T22:55:15.795" v="244" actId="164"/>
          <ac:cxnSpMkLst>
            <pc:docMk/>
            <pc:sldMk cId="4114044729" sldId="290"/>
            <ac:cxnSpMk id="14" creationId="{F5D0D4EE-6E35-4A9E-9E6E-9C1FD4BA03C5}"/>
          </ac:cxnSpMkLst>
        </pc:cxnChg>
        <pc:cxnChg chg="mod">
          <ac:chgData name="Saim Mehmood" userId="dddc7e8a578a7a00" providerId="LiveId" clId="{CA029119-3701-4F3C-A637-2EAA797BD023}" dt="2020-06-12T22:55:15.795" v="244" actId="164"/>
          <ac:cxnSpMkLst>
            <pc:docMk/>
            <pc:sldMk cId="4114044729" sldId="290"/>
            <ac:cxnSpMk id="15" creationId="{5D5C779D-DAC8-478D-8D93-AF8C9A081989}"/>
          </ac:cxnSpMkLst>
        </pc:cxnChg>
        <pc:cxnChg chg="mod">
          <ac:chgData name="Saim Mehmood" userId="dddc7e8a578a7a00" providerId="LiveId" clId="{CA029119-3701-4F3C-A637-2EAA797BD023}" dt="2020-06-12T22:55:15.795" v="244" actId="164"/>
          <ac:cxnSpMkLst>
            <pc:docMk/>
            <pc:sldMk cId="4114044729" sldId="290"/>
            <ac:cxnSpMk id="20" creationId="{0575EED6-AEED-411A-9BC5-65BB758AFE44}"/>
          </ac:cxnSpMkLst>
        </pc:cxnChg>
        <pc:cxnChg chg="mod">
          <ac:chgData name="Saim Mehmood" userId="dddc7e8a578a7a00" providerId="LiveId" clId="{CA029119-3701-4F3C-A637-2EAA797BD023}" dt="2020-06-12T22:55:15.795" v="244" actId="164"/>
          <ac:cxnSpMkLst>
            <pc:docMk/>
            <pc:sldMk cId="4114044729" sldId="290"/>
            <ac:cxnSpMk id="21" creationId="{369FA5B5-838C-49BF-95B2-3B6213E46A41}"/>
          </ac:cxnSpMkLst>
        </pc:cxnChg>
        <pc:cxnChg chg="mod">
          <ac:chgData name="Saim Mehmood" userId="dddc7e8a578a7a00" providerId="LiveId" clId="{CA029119-3701-4F3C-A637-2EAA797BD023}" dt="2020-06-12T22:55:15.795" v="244" actId="164"/>
          <ac:cxnSpMkLst>
            <pc:docMk/>
            <pc:sldMk cId="4114044729" sldId="290"/>
            <ac:cxnSpMk id="22" creationId="{D5E77CBF-A5D4-4837-8FBB-533365408C76}"/>
          </ac:cxnSpMkLst>
        </pc:cxnChg>
        <pc:cxnChg chg="mod">
          <ac:chgData name="Saim Mehmood" userId="dddc7e8a578a7a00" providerId="LiveId" clId="{CA029119-3701-4F3C-A637-2EAA797BD023}" dt="2020-06-12T22:55:15.795" v="244" actId="164"/>
          <ac:cxnSpMkLst>
            <pc:docMk/>
            <pc:sldMk cId="4114044729" sldId="290"/>
            <ac:cxnSpMk id="23" creationId="{DC7D1FFE-56D9-447E-A697-36375F31E493}"/>
          </ac:cxnSpMkLst>
        </pc:cxnChg>
        <pc:cxnChg chg="mod">
          <ac:chgData name="Saim Mehmood" userId="dddc7e8a578a7a00" providerId="LiveId" clId="{CA029119-3701-4F3C-A637-2EAA797BD023}" dt="2020-06-12T22:55:15.795" v="244" actId="164"/>
          <ac:cxnSpMkLst>
            <pc:docMk/>
            <pc:sldMk cId="4114044729" sldId="290"/>
            <ac:cxnSpMk id="24" creationId="{332C4AE9-6853-4EA2-8EA0-DDB5B24F3FE6}"/>
          </ac:cxnSpMkLst>
        </pc:cxnChg>
        <pc:cxnChg chg="mod">
          <ac:chgData name="Saim Mehmood" userId="dddc7e8a578a7a00" providerId="LiveId" clId="{CA029119-3701-4F3C-A637-2EAA797BD023}" dt="2020-06-12T22:55:15.795" v="244" actId="164"/>
          <ac:cxnSpMkLst>
            <pc:docMk/>
            <pc:sldMk cId="4114044729" sldId="290"/>
            <ac:cxnSpMk id="25" creationId="{26411283-9245-4471-BCE7-43C1054BD5FE}"/>
          </ac:cxnSpMkLst>
        </pc:cxnChg>
        <pc:cxnChg chg="mod">
          <ac:chgData name="Saim Mehmood" userId="dddc7e8a578a7a00" providerId="LiveId" clId="{CA029119-3701-4F3C-A637-2EAA797BD023}" dt="2020-06-12T22:55:15.795" v="244" actId="164"/>
          <ac:cxnSpMkLst>
            <pc:docMk/>
            <pc:sldMk cId="4114044729" sldId="290"/>
            <ac:cxnSpMk id="26" creationId="{08FA67CC-7881-4775-8F17-1DFAC98E3E29}"/>
          </ac:cxnSpMkLst>
        </pc:cxnChg>
        <pc:cxnChg chg="mod">
          <ac:chgData name="Saim Mehmood" userId="dddc7e8a578a7a00" providerId="LiveId" clId="{CA029119-3701-4F3C-A637-2EAA797BD023}" dt="2020-06-12T22:55:15.795" v="244" actId="164"/>
          <ac:cxnSpMkLst>
            <pc:docMk/>
            <pc:sldMk cId="4114044729" sldId="290"/>
            <ac:cxnSpMk id="31" creationId="{E0723CA3-1292-4B4E-9DF2-413A37A21939}"/>
          </ac:cxnSpMkLst>
        </pc:cxnChg>
        <pc:cxnChg chg="mod">
          <ac:chgData name="Saim Mehmood" userId="dddc7e8a578a7a00" providerId="LiveId" clId="{CA029119-3701-4F3C-A637-2EAA797BD023}" dt="2020-06-12T22:55:15.795" v="244" actId="164"/>
          <ac:cxnSpMkLst>
            <pc:docMk/>
            <pc:sldMk cId="4114044729" sldId="290"/>
            <ac:cxnSpMk id="32" creationId="{77FADAB2-244E-40C2-9E86-4F458B43B927}"/>
          </ac:cxnSpMkLst>
        </pc:cxnChg>
        <pc:cxnChg chg="mod">
          <ac:chgData name="Saim Mehmood" userId="dddc7e8a578a7a00" providerId="LiveId" clId="{CA029119-3701-4F3C-A637-2EAA797BD023}" dt="2020-06-12T22:55:15.795" v="244" actId="164"/>
          <ac:cxnSpMkLst>
            <pc:docMk/>
            <pc:sldMk cId="4114044729" sldId="290"/>
            <ac:cxnSpMk id="33" creationId="{16042F19-40EC-4F2A-9DC6-80FB90B29F99}"/>
          </ac:cxnSpMkLst>
        </pc:cxnChg>
        <pc:cxnChg chg="mod">
          <ac:chgData name="Saim Mehmood" userId="dddc7e8a578a7a00" providerId="LiveId" clId="{CA029119-3701-4F3C-A637-2EAA797BD023}" dt="2020-06-12T22:55:15.795" v="244" actId="164"/>
          <ac:cxnSpMkLst>
            <pc:docMk/>
            <pc:sldMk cId="4114044729" sldId="290"/>
            <ac:cxnSpMk id="34" creationId="{69C86D38-7464-46CC-90AB-A81E3DAB1AE4}"/>
          </ac:cxnSpMkLst>
        </pc:cxnChg>
        <pc:cxnChg chg="mod">
          <ac:chgData name="Saim Mehmood" userId="dddc7e8a578a7a00" providerId="LiveId" clId="{CA029119-3701-4F3C-A637-2EAA797BD023}" dt="2020-06-12T22:55:15.795" v="244" actId="164"/>
          <ac:cxnSpMkLst>
            <pc:docMk/>
            <pc:sldMk cId="4114044729" sldId="290"/>
            <ac:cxnSpMk id="35" creationId="{83FF7E21-E86B-4FF1-9E01-60FC0FA26E31}"/>
          </ac:cxnSpMkLst>
        </pc:cxnChg>
        <pc:cxnChg chg="mod">
          <ac:chgData name="Saim Mehmood" userId="dddc7e8a578a7a00" providerId="LiveId" clId="{CA029119-3701-4F3C-A637-2EAA797BD023}" dt="2020-06-12T22:55:15.795" v="244" actId="164"/>
          <ac:cxnSpMkLst>
            <pc:docMk/>
            <pc:sldMk cId="4114044729" sldId="290"/>
            <ac:cxnSpMk id="36" creationId="{7BB7AC84-B53A-49CA-8133-E3F6C9204783}"/>
          </ac:cxnSpMkLst>
        </pc:cxnChg>
        <pc:cxnChg chg="mod">
          <ac:chgData name="Saim Mehmood" userId="dddc7e8a578a7a00" providerId="LiveId" clId="{CA029119-3701-4F3C-A637-2EAA797BD023}" dt="2020-06-12T22:55:15.795" v="244" actId="164"/>
          <ac:cxnSpMkLst>
            <pc:docMk/>
            <pc:sldMk cId="4114044729" sldId="290"/>
            <ac:cxnSpMk id="37" creationId="{7B357FE3-5BDB-436F-A2E2-936E8C42705C}"/>
          </ac:cxnSpMkLst>
        </pc:cxnChg>
        <pc:cxnChg chg="mod">
          <ac:chgData name="Saim Mehmood" userId="dddc7e8a578a7a00" providerId="LiveId" clId="{CA029119-3701-4F3C-A637-2EAA797BD023}" dt="2020-06-12T22:55:15.795" v="244" actId="164"/>
          <ac:cxnSpMkLst>
            <pc:docMk/>
            <pc:sldMk cId="4114044729" sldId="290"/>
            <ac:cxnSpMk id="42" creationId="{A9F187EC-E326-46D6-8FA0-FF5D992F8690}"/>
          </ac:cxnSpMkLst>
        </pc:cxnChg>
        <pc:cxnChg chg="mod">
          <ac:chgData name="Saim Mehmood" userId="dddc7e8a578a7a00" providerId="LiveId" clId="{CA029119-3701-4F3C-A637-2EAA797BD023}" dt="2020-06-12T22:55:15.795" v="244" actId="164"/>
          <ac:cxnSpMkLst>
            <pc:docMk/>
            <pc:sldMk cId="4114044729" sldId="290"/>
            <ac:cxnSpMk id="43" creationId="{5BF53119-F82E-4267-8307-9ECF490A63D3}"/>
          </ac:cxnSpMkLst>
        </pc:cxnChg>
        <pc:cxnChg chg="mod">
          <ac:chgData name="Saim Mehmood" userId="dddc7e8a578a7a00" providerId="LiveId" clId="{CA029119-3701-4F3C-A637-2EAA797BD023}" dt="2020-06-12T22:55:15.795" v="244" actId="164"/>
          <ac:cxnSpMkLst>
            <pc:docMk/>
            <pc:sldMk cId="4114044729" sldId="290"/>
            <ac:cxnSpMk id="44" creationId="{96389810-88C5-41BE-913F-D7EC71ACA82A}"/>
          </ac:cxnSpMkLst>
        </pc:cxnChg>
        <pc:cxnChg chg="mod">
          <ac:chgData name="Saim Mehmood" userId="dddc7e8a578a7a00" providerId="LiveId" clId="{CA029119-3701-4F3C-A637-2EAA797BD023}" dt="2020-06-12T22:55:15.795" v="244" actId="164"/>
          <ac:cxnSpMkLst>
            <pc:docMk/>
            <pc:sldMk cId="4114044729" sldId="290"/>
            <ac:cxnSpMk id="45" creationId="{EA9A44E4-286B-4877-B341-07E4CAA8DCAD}"/>
          </ac:cxnSpMkLst>
        </pc:cxnChg>
        <pc:cxnChg chg="mod">
          <ac:chgData name="Saim Mehmood" userId="dddc7e8a578a7a00" providerId="LiveId" clId="{CA029119-3701-4F3C-A637-2EAA797BD023}" dt="2020-06-12T22:55:15.795" v="244" actId="164"/>
          <ac:cxnSpMkLst>
            <pc:docMk/>
            <pc:sldMk cId="4114044729" sldId="290"/>
            <ac:cxnSpMk id="46" creationId="{B3AA21A6-C1A3-4245-A205-0D360098848F}"/>
          </ac:cxnSpMkLst>
        </pc:cxnChg>
        <pc:cxnChg chg="mod">
          <ac:chgData name="Saim Mehmood" userId="dddc7e8a578a7a00" providerId="LiveId" clId="{CA029119-3701-4F3C-A637-2EAA797BD023}" dt="2020-06-12T22:55:15.795" v="244" actId="164"/>
          <ac:cxnSpMkLst>
            <pc:docMk/>
            <pc:sldMk cId="4114044729" sldId="290"/>
            <ac:cxnSpMk id="47" creationId="{A1969FF1-9809-410D-A196-85F5BD33C63E}"/>
          </ac:cxnSpMkLst>
        </pc:cxnChg>
        <pc:cxnChg chg="mod">
          <ac:chgData name="Saim Mehmood" userId="dddc7e8a578a7a00" providerId="LiveId" clId="{CA029119-3701-4F3C-A637-2EAA797BD023}" dt="2020-06-12T22:55:15.795" v="244" actId="164"/>
          <ac:cxnSpMkLst>
            <pc:docMk/>
            <pc:sldMk cId="4114044729" sldId="290"/>
            <ac:cxnSpMk id="48" creationId="{6069D564-1F59-49FC-9BF1-1E8A31B700C8}"/>
          </ac:cxnSpMkLst>
        </pc:cxnChg>
        <pc:cxnChg chg="mod">
          <ac:chgData name="Saim Mehmood" userId="dddc7e8a578a7a00" providerId="LiveId" clId="{CA029119-3701-4F3C-A637-2EAA797BD023}" dt="2020-06-12T22:55:15.795" v="244" actId="164"/>
          <ac:cxnSpMkLst>
            <pc:docMk/>
            <pc:sldMk cId="4114044729" sldId="290"/>
            <ac:cxnSpMk id="50" creationId="{9A5E2B5D-F364-4017-BBFB-A563E6F0E7DB}"/>
          </ac:cxnSpMkLst>
        </pc:cxnChg>
        <pc:cxnChg chg="mod">
          <ac:chgData name="Saim Mehmood" userId="dddc7e8a578a7a00" providerId="LiveId" clId="{CA029119-3701-4F3C-A637-2EAA797BD023}" dt="2020-06-12T22:55:15.795" v="244" actId="164"/>
          <ac:cxnSpMkLst>
            <pc:docMk/>
            <pc:sldMk cId="4114044729" sldId="290"/>
            <ac:cxnSpMk id="52" creationId="{88614D55-2FAB-494D-AA82-AD730AF1BCB2}"/>
          </ac:cxnSpMkLst>
        </pc:cxnChg>
        <pc:cxnChg chg="mod">
          <ac:chgData name="Saim Mehmood" userId="dddc7e8a578a7a00" providerId="LiveId" clId="{CA029119-3701-4F3C-A637-2EAA797BD023}" dt="2020-06-12T22:55:15.795" v="244" actId="164"/>
          <ac:cxnSpMkLst>
            <pc:docMk/>
            <pc:sldMk cId="4114044729" sldId="290"/>
            <ac:cxnSpMk id="54" creationId="{F00EB865-2E62-4C5F-93FB-649A8D7B6383}"/>
          </ac:cxnSpMkLst>
        </pc:cxnChg>
        <pc:cxnChg chg="mod">
          <ac:chgData name="Saim Mehmood" userId="dddc7e8a578a7a00" providerId="LiveId" clId="{CA029119-3701-4F3C-A637-2EAA797BD023}" dt="2020-06-12T22:55:15.795" v="244" actId="164"/>
          <ac:cxnSpMkLst>
            <pc:docMk/>
            <pc:sldMk cId="4114044729" sldId="290"/>
            <ac:cxnSpMk id="56" creationId="{C56EBD1F-FED5-4142-AD91-B9486D833584}"/>
          </ac:cxnSpMkLst>
        </pc:cxnChg>
        <pc:cxnChg chg="mod">
          <ac:chgData name="Saim Mehmood" userId="dddc7e8a578a7a00" providerId="LiveId" clId="{CA029119-3701-4F3C-A637-2EAA797BD023}" dt="2020-06-12T22:55:15.795" v="244" actId="164"/>
          <ac:cxnSpMkLst>
            <pc:docMk/>
            <pc:sldMk cId="4114044729" sldId="290"/>
            <ac:cxnSpMk id="59" creationId="{DCB6DDE1-3E45-472B-9818-2595946B5574}"/>
          </ac:cxnSpMkLst>
        </pc:cxnChg>
        <pc:cxnChg chg="mod">
          <ac:chgData name="Saim Mehmood" userId="dddc7e8a578a7a00" providerId="LiveId" clId="{CA029119-3701-4F3C-A637-2EAA797BD023}" dt="2020-06-12T22:55:15.795" v="244" actId="164"/>
          <ac:cxnSpMkLst>
            <pc:docMk/>
            <pc:sldMk cId="4114044729" sldId="290"/>
            <ac:cxnSpMk id="61" creationId="{32F5BC83-C067-433B-8C82-5297BB1D4338}"/>
          </ac:cxnSpMkLst>
        </pc:cxnChg>
        <pc:cxnChg chg="mod">
          <ac:chgData name="Saim Mehmood" userId="dddc7e8a578a7a00" providerId="LiveId" clId="{CA029119-3701-4F3C-A637-2EAA797BD023}" dt="2020-06-12T22:55:15.795" v="244" actId="164"/>
          <ac:cxnSpMkLst>
            <pc:docMk/>
            <pc:sldMk cId="4114044729" sldId="290"/>
            <ac:cxnSpMk id="64" creationId="{1C6F18F3-F034-4E19-A82C-6348443C6DAA}"/>
          </ac:cxnSpMkLst>
        </pc:cxnChg>
        <pc:cxnChg chg="mod">
          <ac:chgData name="Saim Mehmood" userId="dddc7e8a578a7a00" providerId="LiveId" clId="{CA029119-3701-4F3C-A637-2EAA797BD023}" dt="2020-06-12T22:55:15.795" v="244" actId="164"/>
          <ac:cxnSpMkLst>
            <pc:docMk/>
            <pc:sldMk cId="4114044729" sldId="290"/>
            <ac:cxnSpMk id="65" creationId="{ED27FC62-9332-4792-B557-7EFEBF08120F}"/>
          </ac:cxnSpMkLst>
        </pc:cxnChg>
        <pc:cxnChg chg="mod">
          <ac:chgData name="Saim Mehmood" userId="dddc7e8a578a7a00" providerId="LiveId" clId="{CA029119-3701-4F3C-A637-2EAA797BD023}" dt="2020-06-12T22:55:15.795" v="244" actId="164"/>
          <ac:cxnSpMkLst>
            <pc:docMk/>
            <pc:sldMk cId="4114044729" sldId="290"/>
            <ac:cxnSpMk id="67" creationId="{0304622D-E184-4B9A-BB89-F87FB4293B91}"/>
          </ac:cxnSpMkLst>
        </pc:cxnChg>
        <pc:cxnChg chg="mod">
          <ac:chgData name="Saim Mehmood" userId="dddc7e8a578a7a00" providerId="LiveId" clId="{CA029119-3701-4F3C-A637-2EAA797BD023}" dt="2020-06-12T22:55:15.795" v="244" actId="164"/>
          <ac:cxnSpMkLst>
            <pc:docMk/>
            <pc:sldMk cId="4114044729" sldId="290"/>
            <ac:cxnSpMk id="78" creationId="{FF369AE7-FC43-48B2-ACDA-87C5615E11FB}"/>
          </ac:cxnSpMkLst>
        </pc:cxnChg>
        <pc:cxnChg chg="mod">
          <ac:chgData name="Saim Mehmood" userId="dddc7e8a578a7a00" providerId="LiveId" clId="{CA029119-3701-4F3C-A637-2EAA797BD023}" dt="2020-06-12T22:55:15.795" v="244" actId="164"/>
          <ac:cxnSpMkLst>
            <pc:docMk/>
            <pc:sldMk cId="4114044729" sldId="290"/>
            <ac:cxnSpMk id="87" creationId="{47C784B5-7F3C-466C-AC8B-7B0197A6A437}"/>
          </ac:cxnSpMkLst>
        </pc:cxnChg>
        <pc:cxnChg chg="mod">
          <ac:chgData name="Saim Mehmood" userId="dddc7e8a578a7a00" providerId="LiveId" clId="{CA029119-3701-4F3C-A637-2EAA797BD023}" dt="2020-06-12T22:55:15.795" v="244" actId="164"/>
          <ac:cxnSpMkLst>
            <pc:docMk/>
            <pc:sldMk cId="4114044729" sldId="290"/>
            <ac:cxnSpMk id="89" creationId="{C61A9BB7-8BD6-4FBA-B983-9135DCDC9241}"/>
          </ac:cxnSpMkLst>
        </pc:cxnChg>
        <pc:cxnChg chg="mod">
          <ac:chgData name="Saim Mehmood" userId="dddc7e8a578a7a00" providerId="LiveId" clId="{CA029119-3701-4F3C-A637-2EAA797BD023}" dt="2020-06-12T22:55:15.795" v="244" actId="164"/>
          <ac:cxnSpMkLst>
            <pc:docMk/>
            <pc:sldMk cId="4114044729" sldId="290"/>
            <ac:cxnSpMk id="90" creationId="{CAA12D0E-373D-415F-ADA5-348346049B86}"/>
          </ac:cxnSpMkLst>
        </pc:cxnChg>
        <pc:cxnChg chg="mod">
          <ac:chgData name="Saim Mehmood" userId="dddc7e8a578a7a00" providerId="LiveId" clId="{CA029119-3701-4F3C-A637-2EAA797BD023}" dt="2020-06-12T22:55:15.795" v="244" actId="164"/>
          <ac:cxnSpMkLst>
            <pc:docMk/>
            <pc:sldMk cId="4114044729" sldId="290"/>
            <ac:cxnSpMk id="93" creationId="{B9F6E05C-0A7F-4D8A-8736-5FE07215E0FD}"/>
          </ac:cxnSpMkLst>
        </pc:cxnChg>
        <pc:cxnChg chg="mod">
          <ac:chgData name="Saim Mehmood" userId="dddc7e8a578a7a00" providerId="LiveId" clId="{CA029119-3701-4F3C-A637-2EAA797BD023}" dt="2020-06-12T22:55:15.795" v="244" actId="164"/>
          <ac:cxnSpMkLst>
            <pc:docMk/>
            <pc:sldMk cId="4114044729" sldId="290"/>
            <ac:cxnSpMk id="94" creationId="{DC618C75-1475-48E4-945F-95CF58E3A45B}"/>
          </ac:cxnSpMkLst>
        </pc:cxnChg>
        <pc:cxnChg chg="mod">
          <ac:chgData name="Saim Mehmood" userId="dddc7e8a578a7a00" providerId="LiveId" clId="{CA029119-3701-4F3C-A637-2EAA797BD023}" dt="2020-06-12T22:55:15.795" v="244" actId="164"/>
          <ac:cxnSpMkLst>
            <pc:docMk/>
            <pc:sldMk cId="4114044729" sldId="290"/>
            <ac:cxnSpMk id="97" creationId="{C03625A1-9806-46FA-9EEC-BECC7FEDB292}"/>
          </ac:cxnSpMkLst>
        </pc:cxnChg>
        <pc:cxnChg chg="mod">
          <ac:chgData name="Saim Mehmood" userId="dddc7e8a578a7a00" providerId="LiveId" clId="{CA029119-3701-4F3C-A637-2EAA797BD023}" dt="2020-06-12T22:55:15.795" v="244" actId="164"/>
          <ac:cxnSpMkLst>
            <pc:docMk/>
            <pc:sldMk cId="4114044729" sldId="290"/>
            <ac:cxnSpMk id="98" creationId="{9FDEB630-BA4B-447C-955F-D6932879D69C}"/>
          </ac:cxnSpMkLst>
        </pc:cxnChg>
        <pc:cxnChg chg="mod">
          <ac:chgData name="Saim Mehmood" userId="dddc7e8a578a7a00" providerId="LiveId" clId="{CA029119-3701-4F3C-A637-2EAA797BD023}" dt="2020-06-12T22:55:15.795" v="244" actId="164"/>
          <ac:cxnSpMkLst>
            <pc:docMk/>
            <pc:sldMk cId="4114044729" sldId="290"/>
            <ac:cxnSpMk id="101" creationId="{6A713E88-12CB-409B-BFA7-6BA2E3E02DFD}"/>
          </ac:cxnSpMkLst>
        </pc:cxnChg>
      </pc:sldChg>
      <pc:sldChg chg="modSp mod modNotes modNotesTx">
        <pc:chgData name="Saim Mehmood" userId="dddc7e8a578a7a00" providerId="LiveId" clId="{CA029119-3701-4F3C-A637-2EAA797BD023}" dt="2020-06-15T19:24:30.448" v="419" actId="20577"/>
        <pc:sldMkLst>
          <pc:docMk/>
          <pc:sldMk cId="234294578" sldId="291"/>
        </pc:sldMkLst>
        <pc:spChg chg="mod">
          <ac:chgData name="Saim Mehmood" userId="dddc7e8a578a7a00" providerId="LiveId" clId="{CA029119-3701-4F3C-A637-2EAA797BD023}" dt="2020-06-15T19:24:30.448" v="419" actId="20577"/>
          <ac:spMkLst>
            <pc:docMk/>
            <pc:sldMk cId="234294578" sldId="291"/>
            <ac:spMk id="2" creationId="{C1E2D00E-4E03-48BD-8C49-9EEE5109BC03}"/>
          </ac:spMkLst>
        </pc:spChg>
        <pc:spChg chg="mod">
          <ac:chgData name="Saim Mehmood" userId="dddc7e8a578a7a00" providerId="LiveId" clId="{CA029119-3701-4F3C-A637-2EAA797BD023}" dt="2020-06-12T20:59:15.050" v="41"/>
          <ac:spMkLst>
            <pc:docMk/>
            <pc:sldMk cId="234294578" sldId="291"/>
            <ac:spMk id="4" creationId="{33F43B95-4D7C-4CD3-9DC0-731D932FF16D}"/>
          </ac:spMkLst>
        </pc:spChg>
        <pc:spChg chg="mod">
          <ac:chgData name="Saim Mehmood" userId="dddc7e8a578a7a00" providerId="LiveId" clId="{CA029119-3701-4F3C-A637-2EAA797BD023}" dt="2020-06-12T20:59:15.050" v="41"/>
          <ac:spMkLst>
            <pc:docMk/>
            <pc:sldMk cId="234294578" sldId="291"/>
            <ac:spMk id="5" creationId="{8929F3C4-9985-4695-AF90-E95B93884A21}"/>
          </ac:spMkLst>
        </pc:spChg>
        <pc:spChg chg="mod">
          <ac:chgData name="Saim Mehmood" userId="dddc7e8a578a7a00" providerId="LiveId" clId="{CA029119-3701-4F3C-A637-2EAA797BD023}" dt="2020-06-12T20:59:15.050" v="41"/>
          <ac:spMkLst>
            <pc:docMk/>
            <pc:sldMk cId="234294578" sldId="291"/>
            <ac:spMk id="6" creationId="{83B82163-A728-45B4-B377-D74A2FAF66DD}"/>
          </ac:spMkLst>
        </pc:spChg>
        <pc:spChg chg="mod">
          <ac:chgData name="Saim Mehmood" userId="dddc7e8a578a7a00" providerId="LiveId" clId="{CA029119-3701-4F3C-A637-2EAA797BD023}" dt="2020-06-12T20:59:15.050" v="41"/>
          <ac:spMkLst>
            <pc:docMk/>
            <pc:sldMk cId="234294578" sldId="291"/>
            <ac:spMk id="7" creationId="{BA8DF540-DAD7-4497-9F00-A17794253620}"/>
          </ac:spMkLst>
        </pc:spChg>
        <pc:spChg chg="mod">
          <ac:chgData name="Saim Mehmood" userId="dddc7e8a578a7a00" providerId="LiveId" clId="{CA029119-3701-4F3C-A637-2EAA797BD023}" dt="2020-06-12T20:59:15.050" v="41"/>
          <ac:spMkLst>
            <pc:docMk/>
            <pc:sldMk cId="234294578" sldId="291"/>
            <ac:spMk id="8" creationId="{585A81BB-BDBF-4B2F-9AAB-C814B7163FF6}"/>
          </ac:spMkLst>
        </pc:spChg>
        <pc:spChg chg="mod">
          <ac:chgData name="Saim Mehmood" userId="dddc7e8a578a7a00" providerId="LiveId" clId="{CA029119-3701-4F3C-A637-2EAA797BD023}" dt="2020-06-12T20:59:15.050" v="41"/>
          <ac:spMkLst>
            <pc:docMk/>
            <pc:sldMk cId="234294578" sldId="291"/>
            <ac:spMk id="9" creationId="{2ED68CFE-7469-4880-B7AF-5210BA2A3F97}"/>
          </ac:spMkLst>
        </pc:spChg>
        <pc:spChg chg="mod">
          <ac:chgData name="Saim Mehmood" userId="dddc7e8a578a7a00" providerId="LiveId" clId="{CA029119-3701-4F3C-A637-2EAA797BD023}" dt="2020-06-12T20:59:15.050" v="41"/>
          <ac:spMkLst>
            <pc:docMk/>
            <pc:sldMk cId="234294578" sldId="291"/>
            <ac:spMk id="10" creationId="{BDD49AE7-5EE0-4DAF-9B3B-134AE04D32CB}"/>
          </ac:spMkLst>
        </pc:spChg>
        <pc:spChg chg="mod">
          <ac:chgData name="Saim Mehmood" userId="dddc7e8a578a7a00" providerId="LiveId" clId="{CA029119-3701-4F3C-A637-2EAA797BD023}" dt="2020-06-12T20:59:15.050" v="41"/>
          <ac:spMkLst>
            <pc:docMk/>
            <pc:sldMk cId="234294578" sldId="291"/>
            <ac:spMk id="11" creationId="{D4F5F9CF-8DA4-477C-A4FA-4270AB3074F7}"/>
          </ac:spMkLst>
        </pc:spChg>
        <pc:spChg chg="mod">
          <ac:chgData name="Saim Mehmood" userId="dddc7e8a578a7a00" providerId="LiveId" clId="{CA029119-3701-4F3C-A637-2EAA797BD023}" dt="2020-06-12T20:59:15.050" v="41"/>
          <ac:spMkLst>
            <pc:docMk/>
            <pc:sldMk cId="234294578" sldId="291"/>
            <ac:spMk id="12" creationId="{A38A081B-AFF7-45B5-A3AC-6B791307C2FB}"/>
          </ac:spMkLst>
        </pc:spChg>
        <pc:spChg chg="mod">
          <ac:chgData name="Saim Mehmood" userId="dddc7e8a578a7a00" providerId="LiveId" clId="{CA029119-3701-4F3C-A637-2EAA797BD023}" dt="2020-06-12T20:59:15.050" v="41"/>
          <ac:spMkLst>
            <pc:docMk/>
            <pc:sldMk cId="234294578" sldId="291"/>
            <ac:spMk id="13" creationId="{1ECB9CEA-4E3B-4BA6-B64E-13664619B43D}"/>
          </ac:spMkLst>
        </pc:spChg>
        <pc:spChg chg="mod">
          <ac:chgData name="Saim Mehmood" userId="dddc7e8a578a7a00" providerId="LiveId" clId="{CA029119-3701-4F3C-A637-2EAA797BD023}" dt="2020-06-12T20:59:15.050" v="41"/>
          <ac:spMkLst>
            <pc:docMk/>
            <pc:sldMk cId="234294578" sldId="291"/>
            <ac:spMk id="14" creationId="{9806619B-CCD7-46CB-AD91-6FC9B152D58E}"/>
          </ac:spMkLst>
        </pc:spChg>
        <pc:spChg chg="mod">
          <ac:chgData name="Saim Mehmood" userId="dddc7e8a578a7a00" providerId="LiveId" clId="{CA029119-3701-4F3C-A637-2EAA797BD023}" dt="2020-06-12T20:59:15.050" v="41"/>
          <ac:spMkLst>
            <pc:docMk/>
            <pc:sldMk cId="234294578" sldId="291"/>
            <ac:spMk id="15" creationId="{942495CF-5552-4888-A344-8058195E6CB8}"/>
          </ac:spMkLst>
        </pc:spChg>
        <pc:spChg chg="mod">
          <ac:chgData name="Saim Mehmood" userId="dddc7e8a578a7a00" providerId="LiveId" clId="{CA029119-3701-4F3C-A637-2EAA797BD023}" dt="2020-06-12T20:59:15.050" v="41"/>
          <ac:spMkLst>
            <pc:docMk/>
            <pc:sldMk cId="234294578" sldId="291"/>
            <ac:spMk id="16" creationId="{6B68DE38-65B7-4F8E-A526-B5344D89B0EB}"/>
          </ac:spMkLst>
        </pc:spChg>
        <pc:spChg chg="mod">
          <ac:chgData name="Saim Mehmood" userId="dddc7e8a578a7a00" providerId="LiveId" clId="{CA029119-3701-4F3C-A637-2EAA797BD023}" dt="2020-06-12T20:59:15.050" v="41"/>
          <ac:spMkLst>
            <pc:docMk/>
            <pc:sldMk cId="234294578" sldId="291"/>
            <ac:spMk id="17" creationId="{2FB205B9-F507-4527-B33D-704822FFE407}"/>
          </ac:spMkLst>
        </pc:spChg>
        <pc:spChg chg="mod">
          <ac:chgData name="Saim Mehmood" userId="dddc7e8a578a7a00" providerId="LiveId" clId="{CA029119-3701-4F3C-A637-2EAA797BD023}" dt="2020-06-12T20:59:15.050" v="41"/>
          <ac:spMkLst>
            <pc:docMk/>
            <pc:sldMk cId="234294578" sldId="291"/>
            <ac:spMk id="18" creationId="{FABEDE3C-BD86-4574-BF9F-55F23FA77568}"/>
          </ac:spMkLst>
        </pc:spChg>
        <pc:spChg chg="mod">
          <ac:chgData name="Saim Mehmood" userId="dddc7e8a578a7a00" providerId="LiveId" clId="{CA029119-3701-4F3C-A637-2EAA797BD023}" dt="2020-06-12T20:59:15.050" v="41"/>
          <ac:spMkLst>
            <pc:docMk/>
            <pc:sldMk cId="234294578" sldId="291"/>
            <ac:spMk id="19" creationId="{83039DEE-C0D4-4D2E-A6FD-51824AEEEF96}"/>
          </ac:spMkLst>
        </pc:spChg>
        <pc:spChg chg="mod">
          <ac:chgData name="Saim Mehmood" userId="dddc7e8a578a7a00" providerId="LiveId" clId="{CA029119-3701-4F3C-A637-2EAA797BD023}" dt="2020-06-12T20:59:15.050" v="41"/>
          <ac:spMkLst>
            <pc:docMk/>
            <pc:sldMk cId="234294578" sldId="291"/>
            <ac:spMk id="20" creationId="{1AFC59F0-CDC9-45C7-9179-B9B9AA57480A}"/>
          </ac:spMkLst>
        </pc:spChg>
        <pc:spChg chg="mod">
          <ac:chgData name="Saim Mehmood" userId="dddc7e8a578a7a00" providerId="LiveId" clId="{CA029119-3701-4F3C-A637-2EAA797BD023}" dt="2020-06-12T20:59:15.050" v="41"/>
          <ac:spMkLst>
            <pc:docMk/>
            <pc:sldMk cId="234294578" sldId="291"/>
            <ac:spMk id="21" creationId="{33AEB9D4-C9CC-4567-8F7D-4392C4C6C67F}"/>
          </ac:spMkLst>
        </pc:spChg>
        <pc:spChg chg="mod">
          <ac:chgData name="Saim Mehmood" userId="dddc7e8a578a7a00" providerId="LiveId" clId="{CA029119-3701-4F3C-A637-2EAA797BD023}" dt="2020-06-12T20:59:15.050" v="41"/>
          <ac:spMkLst>
            <pc:docMk/>
            <pc:sldMk cId="234294578" sldId="291"/>
            <ac:spMk id="22" creationId="{08CBB655-7AD4-41C1-A0EC-46D516F5D97E}"/>
          </ac:spMkLst>
        </pc:spChg>
        <pc:spChg chg="mod">
          <ac:chgData name="Saim Mehmood" userId="dddc7e8a578a7a00" providerId="LiveId" clId="{CA029119-3701-4F3C-A637-2EAA797BD023}" dt="2020-06-12T20:59:15.050" v="41"/>
          <ac:spMkLst>
            <pc:docMk/>
            <pc:sldMk cId="234294578" sldId="291"/>
            <ac:spMk id="23" creationId="{776AE51E-FA83-4CC0-A8EA-1911EFD29307}"/>
          </ac:spMkLst>
        </pc:spChg>
        <pc:spChg chg="mod">
          <ac:chgData name="Saim Mehmood" userId="dddc7e8a578a7a00" providerId="LiveId" clId="{CA029119-3701-4F3C-A637-2EAA797BD023}" dt="2020-06-12T20:59:15.050" v="41"/>
          <ac:spMkLst>
            <pc:docMk/>
            <pc:sldMk cId="234294578" sldId="291"/>
            <ac:spMk id="24" creationId="{723D9744-CCEB-442A-A0F9-A25ED6A0E582}"/>
          </ac:spMkLst>
        </pc:spChg>
        <pc:spChg chg="mod">
          <ac:chgData name="Saim Mehmood" userId="dddc7e8a578a7a00" providerId="LiveId" clId="{CA029119-3701-4F3C-A637-2EAA797BD023}" dt="2020-06-12T20:59:15.050" v="41"/>
          <ac:spMkLst>
            <pc:docMk/>
            <pc:sldMk cId="234294578" sldId="291"/>
            <ac:spMk id="25" creationId="{EF95B591-276A-4C94-8684-CCD78DC41A46}"/>
          </ac:spMkLst>
        </pc:spChg>
        <pc:spChg chg="mod">
          <ac:chgData name="Saim Mehmood" userId="dddc7e8a578a7a00" providerId="LiveId" clId="{CA029119-3701-4F3C-A637-2EAA797BD023}" dt="2020-06-12T20:59:15.050" v="41"/>
          <ac:spMkLst>
            <pc:docMk/>
            <pc:sldMk cId="234294578" sldId="291"/>
            <ac:spMk id="26" creationId="{20306981-2F50-4BFE-9BDC-B24C2AD4CA03}"/>
          </ac:spMkLst>
        </pc:spChg>
        <pc:spChg chg="mod">
          <ac:chgData name="Saim Mehmood" userId="dddc7e8a578a7a00" providerId="LiveId" clId="{CA029119-3701-4F3C-A637-2EAA797BD023}" dt="2020-06-12T20:59:15.050" v="41"/>
          <ac:spMkLst>
            <pc:docMk/>
            <pc:sldMk cId="234294578" sldId="291"/>
            <ac:spMk id="27" creationId="{8D746C73-68E5-4A7B-BAB0-51C7313AB7BC}"/>
          </ac:spMkLst>
        </pc:spChg>
        <pc:spChg chg="mod">
          <ac:chgData name="Saim Mehmood" userId="dddc7e8a578a7a00" providerId="LiveId" clId="{CA029119-3701-4F3C-A637-2EAA797BD023}" dt="2020-06-12T20:59:15.050" v="41"/>
          <ac:spMkLst>
            <pc:docMk/>
            <pc:sldMk cId="234294578" sldId="291"/>
            <ac:spMk id="28" creationId="{C5031BED-0BC5-4D9A-81EB-0B98B706F4D2}"/>
          </ac:spMkLst>
        </pc:spChg>
        <pc:spChg chg="mod">
          <ac:chgData name="Saim Mehmood" userId="dddc7e8a578a7a00" providerId="LiveId" clId="{CA029119-3701-4F3C-A637-2EAA797BD023}" dt="2020-06-12T20:59:15.050" v="41"/>
          <ac:spMkLst>
            <pc:docMk/>
            <pc:sldMk cId="234294578" sldId="291"/>
            <ac:spMk id="29" creationId="{4E6306DE-5117-477A-9F40-F8836943AF48}"/>
          </ac:spMkLst>
        </pc:spChg>
        <pc:spChg chg="mod">
          <ac:chgData name="Saim Mehmood" userId="dddc7e8a578a7a00" providerId="LiveId" clId="{CA029119-3701-4F3C-A637-2EAA797BD023}" dt="2020-06-12T20:59:15.050" v="41"/>
          <ac:spMkLst>
            <pc:docMk/>
            <pc:sldMk cId="234294578" sldId="291"/>
            <ac:spMk id="30" creationId="{6DA93C77-AA57-4912-8AE9-5B5AACE8A087}"/>
          </ac:spMkLst>
        </pc:spChg>
        <pc:spChg chg="mod">
          <ac:chgData name="Saim Mehmood" userId="dddc7e8a578a7a00" providerId="LiveId" clId="{CA029119-3701-4F3C-A637-2EAA797BD023}" dt="2020-06-12T20:59:15.050" v="41"/>
          <ac:spMkLst>
            <pc:docMk/>
            <pc:sldMk cId="234294578" sldId="291"/>
            <ac:spMk id="31" creationId="{C6D1C7B7-07F4-4F8F-ACC5-2FDAF612DB47}"/>
          </ac:spMkLst>
        </pc:spChg>
        <pc:spChg chg="mod">
          <ac:chgData name="Saim Mehmood" userId="dddc7e8a578a7a00" providerId="LiveId" clId="{CA029119-3701-4F3C-A637-2EAA797BD023}" dt="2020-06-12T20:59:15.050" v="41"/>
          <ac:spMkLst>
            <pc:docMk/>
            <pc:sldMk cId="234294578" sldId="291"/>
            <ac:spMk id="32" creationId="{F5794CF4-594C-47E2-A112-5504D3FEE0E5}"/>
          </ac:spMkLst>
        </pc:spChg>
        <pc:spChg chg="mod">
          <ac:chgData name="Saim Mehmood" userId="dddc7e8a578a7a00" providerId="LiveId" clId="{CA029119-3701-4F3C-A637-2EAA797BD023}" dt="2020-06-12T20:59:15.050" v="41"/>
          <ac:spMkLst>
            <pc:docMk/>
            <pc:sldMk cId="234294578" sldId="291"/>
            <ac:spMk id="33" creationId="{C44DCD7C-99C1-4EDB-9286-137B7F6FDD78}"/>
          </ac:spMkLst>
        </pc:spChg>
        <pc:spChg chg="mod">
          <ac:chgData name="Saim Mehmood" userId="dddc7e8a578a7a00" providerId="LiveId" clId="{CA029119-3701-4F3C-A637-2EAA797BD023}" dt="2020-06-12T20:59:15.050" v="41"/>
          <ac:spMkLst>
            <pc:docMk/>
            <pc:sldMk cId="234294578" sldId="291"/>
            <ac:spMk id="34" creationId="{863F9476-596A-4ECC-9CD2-ABDB3AD4511F}"/>
          </ac:spMkLst>
        </pc:spChg>
        <pc:spChg chg="mod">
          <ac:chgData name="Saim Mehmood" userId="dddc7e8a578a7a00" providerId="LiveId" clId="{CA029119-3701-4F3C-A637-2EAA797BD023}" dt="2020-06-12T20:59:15.050" v="41"/>
          <ac:spMkLst>
            <pc:docMk/>
            <pc:sldMk cId="234294578" sldId="291"/>
            <ac:spMk id="35" creationId="{2394BDB9-4B1D-49FB-8EF4-06790DA7FD34}"/>
          </ac:spMkLst>
        </pc:spChg>
        <pc:spChg chg="mod">
          <ac:chgData name="Saim Mehmood" userId="dddc7e8a578a7a00" providerId="LiveId" clId="{CA029119-3701-4F3C-A637-2EAA797BD023}" dt="2020-06-12T20:59:15.050" v="41"/>
          <ac:spMkLst>
            <pc:docMk/>
            <pc:sldMk cId="234294578" sldId="291"/>
            <ac:spMk id="36" creationId="{E6B5092A-7BD0-40C9-A499-5B3689D3A319}"/>
          </ac:spMkLst>
        </pc:spChg>
        <pc:spChg chg="mod">
          <ac:chgData name="Saim Mehmood" userId="dddc7e8a578a7a00" providerId="LiveId" clId="{CA029119-3701-4F3C-A637-2EAA797BD023}" dt="2020-06-12T20:59:15.050" v="41"/>
          <ac:spMkLst>
            <pc:docMk/>
            <pc:sldMk cId="234294578" sldId="291"/>
            <ac:spMk id="37" creationId="{060CFEFF-EE38-42D3-87A0-D5B3A099A20B}"/>
          </ac:spMkLst>
        </pc:spChg>
        <pc:spChg chg="mod">
          <ac:chgData name="Saim Mehmood" userId="dddc7e8a578a7a00" providerId="LiveId" clId="{CA029119-3701-4F3C-A637-2EAA797BD023}" dt="2020-06-12T20:59:15.050" v="41"/>
          <ac:spMkLst>
            <pc:docMk/>
            <pc:sldMk cId="234294578" sldId="291"/>
            <ac:spMk id="38" creationId="{CD5E3471-9C46-461D-BC49-2195BBA0CFB9}"/>
          </ac:spMkLst>
        </pc:spChg>
        <pc:spChg chg="mod">
          <ac:chgData name="Saim Mehmood" userId="dddc7e8a578a7a00" providerId="LiveId" clId="{CA029119-3701-4F3C-A637-2EAA797BD023}" dt="2020-06-12T20:59:15.050" v="41"/>
          <ac:spMkLst>
            <pc:docMk/>
            <pc:sldMk cId="234294578" sldId="291"/>
            <ac:spMk id="39" creationId="{0A6186E9-A673-49AF-89C8-2DF8EDC469B8}"/>
          </ac:spMkLst>
        </pc:spChg>
        <pc:spChg chg="mod">
          <ac:chgData name="Saim Mehmood" userId="dddc7e8a578a7a00" providerId="LiveId" clId="{CA029119-3701-4F3C-A637-2EAA797BD023}" dt="2020-06-12T20:59:15.050" v="41"/>
          <ac:spMkLst>
            <pc:docMk/>
            <pc:sldMk cId="234294578" sldId="291"/>
            <ac:spMk id="40" creationId="{27D21307-CD9F-4DBB-84B6-55133B50B7B0}"/>
          </ac:spMkLst>
        </pc:spChg>
        <pc:spChg chg="mod">
          <ac:chgData name="Saim Mehmood" userId="dddc7e8a578a7a00" providerId="LiveId" clId="{CA029119-3701-4F3C-A637-2EAA797BD023}" dt="2020-06-12T20:59:15.050" v="41"/>
          <ac:spMkLst>
            <pc:docMk/>
            <pc:sldMk cId="234294578" sldId="291"/>
            <ac:spMk id="41" creationId="{A690FF56-4581-4FA9-80E8-2347A0E18480}"/>
          </ac:spMkLst>
        </pc:spChg>
        <pc:spChg chg="mod">
          <ac:chgData name="Saim Mehmood" userId="dddc7e8a578a7a00" providerId="LiveId" clId="{CA029119-3701-4F3C-A637-2EAA797BD023}" dt="2020-06-12T20:59:15.050" v="41"/>
          <ac:spMkLst>
            <pc:docMk/>
            <pc:sldMk cId="234294578" sldId="291"/>
            <ac:spMk id="42" creationId="{EFF05658-2C20-44B2-B149-F90E30EF7BAD}"/>
          </ac:spMkLst>
        </pc:spChg>
        <pc:spChg chg="mod">
          <ac:chgData name="Saim Mehmood" userId="dddc7e8a578a7a00" providerId="LiveId" clId="{CA029119-3701-4F3C-A637-2EAA797BD023}" dt="2020-06-12T20:59:15.050" v="41"/>
          <ac:spMkLst>
            <pc:docMk/>
            <pc:sldMk cId="234294578" sldId="291"/>
            <ac:spMk id="43" creationId="{62B13090-7346-4BE6-A3A7-70B39EFCEE39}"/>
          </ac:spMkLst>
        </pc:spChg>
        <pc:spChg chg="mod">
          <ac:chgData name="Saim Mehmood" userId="dddc7e8a578a7a00" providerId="LiveId" clId="{CA029119-3701-4F3C-A637-2EAA797BD023}" dt="2020-06-12T20:59:15.050" v="41"/>
          <ac:spMkLst>
            <pc:docMk/>
            <pc:sldMk cId="234294578" sldId="291"/>
            <ac:spMk id="44" creationId="{AA7601F8-55EB-41ED-A31C-BF0821CC7848}"/>
          </ac:spMkLst>
        </pc:spChg>
        <pc:spChg chg="mod">
          <ac:chgData name="Saim Mehmood" userId="dddc7e8a578a7a00" providerId="LiveId" clId="{CA029119-3701-4F3C-A637-2EAA797BD023}" dt="2020-06-12T20:59:15.050" v="41"/>
          <ac:spMkLst>
            <pc:docMk/>
            <pc:sldMk cId="234294578" sldId="291"/>
            <ac:spMk id="45" creationId="{3AACAE06-5726-48FF-9334-9EDDBB8F23F4}"/>
          </ac:spMkLst>
        </pc:spChg>
        <pc:spChg chg="mod">
          <ac:chgData name="Saim Mehmood" userId="dddc7e8a578a7a00" providerId="LiveId" clId="{CA029119-3701-4F3C-A637-2EAA797BD023}" dt="2020-06-12T20:59:15.050" v="41"/>
          <ac:spMkLst>
            <pc:docMk/>
            <pc:sldMk cId="234294578" sldId="291"/>
            <ac:spMk id="46" creationId="{9D696BE6-388F-4D68-B6D2-BF50C1AE74C0}"/>
          </ac:spMkLst>
        </pc:spChg>
        <pc:spChg chg="mod">
          <ac:chgData name="Saim Mehmood" userId="dddc7e8a578a7a00" providerId="LiveId" clId="{CA029119-3701-4F3C-A637-2EAA797BD023}" dt="2020-06-12T20:59:15.050" v="41"/>
          <ac:spMkLst>
            <pc:docMk/>
            <pc:sldMk cId="234294578" sldId="291"/>
            <ac:spMk id="47" creationId="{430BC2B8-EC61-42EC-9C47-D1CC8431F081}"/>
          </ac:spMkLst>
        </pc:spChg>
        <pc:spChg chg="mod">
          <ac:chgData name="Saim Mehmood" userId="dddc7e8a578a7a00" providerId="LiveId" clId="{CA029119-3701-4F3C-A637-2EAA797BD023}" dt="2020-06-12T20:59:15.050" v="41"/>
          <ac:spMkLst>
            <pc:docMk/>
            <pc:sldMk cId="234294578" sldId="291"/>
            <ac:spMk id="48" creationId="{34648047-1C30-4CBB-AE29-93C693AA6DC0}"/>
          </ac:spMkLst>
        </pc:spChg>
        <pc:spChg chg="mod">
          <ac:chgData name="Saim Mehmood" userId="dddc7e8a578a7a00" providerId="LiveId" clId="{CA029119-3701-4F3C-A637-2EAA797BD023}" dt="2020-06-12T20:59:15.050" v="41"/>
          <ac:spMkLst>
            <pc:docMk/>
            <pc:sldMk cId="234294578" sldId="291"/>
            <ac:spMk id="49" creationId="{EC1731E6-BD7D-4C9E-A27F-2A2C4B4E8125}"/>
          </ac:spMkLst>
        </pc:spChg>
        <pc:spChg chg="mod">
          <ac:chgData name="Saim Mehmood" userId="dddc7e8a578a7a00" providerId="LiveId" clId="{CA029119-3701-4F3C-A637-2EAA797BD023}" dt="2020-06-12T20:59:15.050" v="41"/>
          <ac:spMkLst>
            <pc:docMk/>
            <pc:sldMk cId="234294578" sldId="291"/>
            <ac:spMk id="50" creationId="{28771992-7D93-42F7-8D57-DD30FCC7B3A3}"/>
          </ac:spMkLst>
        </pc:spChg>
        <pc:spChg chg="mod">
          <ac:chgData name="Saim Mehmood" userId="dddc7e8a578a7a00" providerId="LiveId" clId="{CA029119-3701-4F3C-A637-2EAA797BD023}" dt="2020-06-12T20:59:15.050" v="41"/>
          <ac:spMkLst>
            <pc:docMk/>
            <pc:sldMk cId="234294578" sldId="291"/>
            <ac:spMk id="51" creationId="{1733F74B-C25D-4B73-B3D4-51980A2EC0E4}"/>
          </ac:spMkLst>
        </pc:spChg>
        <pc:spChg chg="mod">
          <ac:chgData name="Saim Mehmood" userId="dddc7e8a578a7a00" providerId="LiveId" clId="{CA029119-3701-4F3C-A637-2EAA797BD023}" dt="2020-06-12T20:59:15.050" v="41"/>
          <ac:spMkLst>
            <pc:docMk/>
            <pc:sldMk cId="234294578" sldId="291"/>
            <ac:spMk id="52" creationId="{F9596CF5-BB47-4266-85C1-D1AE413736C5}"/>
          </ac:spMkLst>
        </pc:spChg>
        <pc:spChg chg="mod">
          <ac:chgData name="Saim Mehmood" userId="dddc7e8a578a7a00" providerId="LiveId" clId="{CA029119-3701-4F3C-A637-2EAA797BD023}" dt="2020-06-12T20:59:15.050" v="41"/>
          <ac:spMkLst>
            <pc:docMk/>
            <pc:sldMk cId="234294578" sldId="291"/>
            <ac:spMk id="54" creationId="{73D831EE-83FE-470D-B841-63D0FFE6636B}"/>
          </ac:spMkLst>
        </pc:spChg>
        <pc:spChg chg="mod">
          <ac:chgData name="Saim Mehmood" userId="dddc7e8a578a7a00" providerId="LiveId" clId="{CA029119-3701-4F3C-A637-2EAA797BD023}" dt="2020-06-12T20:59:15.050" v="41"/>
          <ac:spMkLst>
            <pc:docMk/>
            <pc:sldMk cId="234294578" sldId="291"/>
            <ac:spMk id="55" creationId="{B83F091D-587B-4917-9E12-F4E86CB66B0C}"/>
          </ac:spMkLst>
        </pc:spChg>
        <pc:spChg chg="mod">
          <ac:chgData name="Saim Mehmood" userId="dddc7e8a578a7a00" providerId="LiveId" clId="{CA029119-3701-4F3C-A637-2EAA797BD023}" dt="2020-06-12T20:59:15.050" v="41"/>
          <ac:spMkLst>
            <pc:docMk/>
            <pc:sldMk cId="234294578" sldId="291"/>
            <ac:spMk id="56" creationId="{FBC1E7BD-739B-45FA-A93C-F504D9B2A24A}"/>
          </ac:spMkLst>
        </pc:spChg>
        <pc:spChg chg="mod">
          <ac:chgData name="Saim Mehmood" userId="dddc7e8a578a7a00" providerId="LiveId" clId="{CA029119-3701-4F3C-A637-2EAA797BD023}" dt="2020-06-12T20:59:15.050" v="41"/>
          <ac:spMkLst>
            <pc:docMk/>
            <pc:sldMk cId="234294578" sldId="291"/>
            <ac:spMk id="57" creationId="{24F9BF22-F0DE-4EDC-B9B0-8424534151A5}"/>
          </ac:spMkLst>
        </pc:spChg>
        <pc:spChg chg="mod">
          <ac:chgData name="Saim Mehmood" userId="dddc7e8a578a7a00" providerId="LiveId" clId="{CA029119-3701-4F3C-A637-2EAA797BD023}" dt="2020-06-12T20:59:15.050" v="41"/>
          <ac:spMkLst>
            <pc:docMk/>
            <pc:sldMk cId="234294578" sldId="291"/>
            <ac:spMk id="58" creationId="{9F139FE2-E1D6-4B79-9672-6845C8526D00}"/>
          </ac:spMkLst>
        </pc:spChg>
        <pc:spChg chg="mod">
          <ac:chgData name="Saim Mehmood" userId="dddc7e8a578a7a00" providerId="LiveId" clId="{CA029119-3701-4F3C-A637-2EAA797BD023}" dt="2020-06-12T20:59:15.050" v="41"/>
          <ac:spMkLst>
            <pc:docMk/>
            <pc:sldMk cId="234294578" sldId="291"/>
            <ac:spMk id="59" creationId="{38DC79DE-C483-4275-8C6F-B925A6B2DE55}"/>
          </ac:spMkLst>
        </pc:spChg>
        <pc:spChg chg="mod">
          <ac:chgData name="Saim Mehmood" userId="dddc7e8a578a7a00" providerId="LiveId" clId="{CA029119-3701-4F3C-A637-2EAA797BD023}" dt="2020-06-12T20:59:15.050" v="41"/>
          <ac:spMkLst>
            <pc:docMk/>
            <pc:sldMk cId="234294578" sldId="291"/>
            <ac:spMk id="60" creationId="{B0759099-1F40-4ECD-B0DF-1CB1455D64D0}"/>
          </ac:spMkLst>
        </pc:spChg>
        <pc:spChg chg="mod">
          <ac:chgData name="Saim Mehmood" userId="dddc7e8a578a7a00" providerId="LiveId" clId="{CA029119-3701-4F3C-A637-2EAA797BD023}" dt="2020-06-12T20:59:15.050" v="41"/>
          <ac:spMkLst>
            <pc:docMk/>
            <pc:sldMk cId="234294578" sldId="291"/>
            <ac:spMk id="61" creationId="{9F0B60A8-1FEC-48BD-B455-CE8E78CFA7E7}"/>
          </ac:spMkLst>
        </pc:spChg>
        <pc:spChg chg="mod">
          <ac:chgData name="Saim Mehmood" userId="dddc7e8a578a7a00" providerId="LiveId" clId="{CA029119-3701-4F3C-A637-2EAA797BD023}" dt="2020-06-12T20:59:15.050" v="41"/>
          <ac:spMkLst>
            <pc:docMk/>
            <pc:sldMk cId="234294578" sldId="291"/>
            <ac:spMk id="62" creationId="{7075DEEF-B9BE-4DCA-AA38-FC57D7AFDB99}"/>
          </ac:spMkLst>
        </pc:spChg>
        <pc:spChg chg="mod">
          <ac:chgData name="Saim Mehmood" userId="dddc7e8a578a7a00" providerId="LiveId" clId="{CA029119-3701-4F3C-A637-2EAA797BD023}" dt="2020-06-12T20:59:15.050" v="41"/>
          <ac:spMkLst>
            <pc:docMk/>
            <pc:sldMk cId="234294578" sldId="291"/>
            <ac:spMk id="63" creationId="{EF49DF88-6D4D-437F-B84E-EC65990F5073}"/>
          </ac:spMkLst>
        </pc:spChg>
        <pc:spChg chg="mod">
          <ac:chgData name="Saim Mehmood" userId="dddc7e8a578a7a00" providerId="LiveId" clId="{CA029119-3701-4F3C-A637-2EAA797BD023}" dt="2020-06-12T20:59:15.050" v="41"/>
          <ac:spMkLst>
            <pc:docMk/>
            <pc:sldMk cId="234294578" sldId="291"/>
            <ac:spMk id="64" creationId="{412B3BD0-3190-4EC7-8ECE-004C778818DB}"/>
          </ac:spMkLst>
        </pc:spChg>
        <pc:spChg chg="mod">
          <ac:chgData name="Saim Mehmood" userId="dddc7e8a578a7a00" providerId="LiveId" clId="{CA029119-3701-4F3C-A637-2EAA797BD023}" dt="2020-06-12T20:59:15.050" v="41"/>
          <ac:spMkLst>
            <pc:docMk/>
            <pc:sldMk cId="234294578" sldId="291"/>
            <ac:spMk id="65" creationId="{CC9BCB84-E6C9-49C2-A117-83444BC6E074}"/>
          </ac:spMkLst>
        </pc:spChg>
        <pc:spChg chg="mod">
          <ac:chgData name="Saim Mehmood" userId="dddc7e8a578a7a00" providerId="LiveId" clId="{CA029119-3701-4F3C-A637-2EAA797BD023}" dt="2020-06-12T20:59:15.050" v="41"/>
          <ac:spMkLst>
            <pc:docMk/>
            <pc:sldMk cId="234294578" sldId="291"/>
            <ac:spMk id="66" creationId="{A8DE9FDD-1B96-499D-A996-2A9FB0FFEC1A}"/>
          </ac:spMkLst>
        </pc:spChg>
        <pc:spChg chg="mod">
          <ac:chgData name="Saim Mehmood" userId="dddc7e8a578a7a00" providerId="LiveId" clId="{CA029119-3701-4F3C-A637-2EAA797BD023}" dt="2020-06-12T20:59:15.050" v="41"/>
          <ac:spMkLst>
            <pc:docMk/>
            <pc:sldMk cId="234294578" sldId="291"/>
            <ac:spMk id="67" creationId="{EF0F9C1A-7F93-4AF8-9A0D-C29B5C99A3C2}"/>
          </ac:spMkLst>
        </pc:spChg>
        <pc:spChg chg="mod">
          <ac:chgData name="Saim Mehmood" userId="dddc7e8a578a7a00" providerId="LiveId" clId="{CA029119-3701-4F3C-A637-2EAA797BD023}" dt="2020-06-12T20:59:15.050" v="41"/>
          <ac:spMkLst>
            <pc:docMk/>
            <pc:sldMk cId="234294578" sldId="291"/>
            <ac:spMk id="68" creationId="{615772AC-DC28-4F71-BD51-C5C2D8D214B2}"/>
          </ac:spMkLst>
        </pc:spChg>
        <pc:spChg chg="mod">
          <ac:chgData name="Saim Mehmood" userId="dddc7e8a578a7a00" providerId="LiveId" clId="{CA029119-3701-4F3C-A637-2EAA797BD023}" dt="2020-06-12T20:59:15.050" v="41"/>
          <ac:spMkLst>
            <pc:docMk/>
            <pc:sldMk cId="234294578" sldId="291"/>
            <ac:spMk id="69" creationId="{0AFD56D6-9970-4793-8917-9AEA9E2D40D2}"/>
          </ac:spMkLst>
        </pc:spChg>
        <pc:spChg chg="mod">
          <ac:chgData name="Saim Mehmood" userId="dddc7e8a578a7a00" providerId="LiveId" clId="{CA029119-3701-4F3C-A637-2EAA797BD023}" dt="2020-06-12T20:59:15.050" v="41"/>
          <ac:spMkLst>
            <pc:docMk/>
            <pc:sldMk cId="234294578" sldId="291"/>
            <ac:spMk id="70" creationId="{952B78E4-218E-49B1-8B16-02B85F74EF77}"/>
          </ac:spMkLst>
        </pc:spChg>
        <pc:spChg chg="mod">
          <ac:chgData name="Saim Mehmood" userId="dddc7e8a578a7a00" providerId="LiveId" clId="{CA029119-3701-4F3C-A637-2EAA797BD023}" dt="2020-06-12T20:59:15.050" v="41"/>
          <ac:spMkLst>
            <pc:docMk/>
            <pc:sldMk cId="234294578" sldId="291"/>
            <ac:spMk id="71" creationId="{5D80A007-25DE-4431-AFAB-77492E5C7512}"/>
          </ac:spMkLst>
        </pc:spChg>
        <pc:spChg chg="mod">
          <ac:chgData name="Saim Mehmood" userId="dddc7e8a578a7a00" providerId="LiveId" clId="{CA029119-3701-4F3C-A637-2EAA797BD023}" dt="2020-06-12T20:59:15.050" v="41"/>
          <ac:spMkLst>
            <pc:docMk/>
            <pc:sldMk cId="234294578" sldId="291"/>
            <ac:spMk id="72" creationId="{8AC0B424-F255-4159-821C-A3FC72D95A4A}"/>
          </ac:spMkLst>
        </pc:spChg>
        <pc:spChg chg="mod">
          <ac:chgData name="Saim Mehmood" userId="dddc7e8a578a7a00" providerId="LiveId" clId="{CA029119-3701-4F3C-A637-2EAA797BD023}" dt="2020-06-12T20:59:15.050" v="41"/>
          <ac:spMkLst>
            <pc:docMk/>
            <pc:sldMk cId="234294578" sldId="291"/>
            <ac:spMk id="73" creationId="{51A5B5E4-1D33-491B-B69A-5B36258271A1}"/>
          </ac:spMkLst>
        </pc:spChg>
        <pc:spChg chg="mod">
          <ac:chgData name="Saim Mehmood" userId="dddc7e8a578a7a00" providerId="LiveId" clId="{CA029119-3701-4F3C-A637-2EAA797BD023}" dt="2020-06-12T20:59:15.050" v="41"/>
          <ac:spMkLst>
            <pc:docMk/>
            <pc:sldMk cId="234294578" sldId="291"/>
            <ac:spMk id="74" creationId="{B9BD1C5A-0B76-4532-AE5C-9DB884C13A11}"/>
          </ac:spMkLst>
        </pc:spChg>
        <pc:spChg chg="mod">
          <ac:chgData name="Saim Mehmood" userId="dddc7e8a578a7a00" providerId="LiveId" clId="{CA029119-3701-4F3C-A637-2EAA797BD023}" dt="2020-06-12T20:59:15.050" v="41"/>
          <ac:spMkLst>
            <pc:docMk/>
            <pc:sldMk cId="234294578" sldId="291"/>
            <ac:spMk id="75" creationId="{25EC266E-3114-492D-B10C-494EA9A25FCF}"/>
          </ac:spMkLst>
        </pc:spChg>
        <pc:spChg chg="mod">
          <ac:chgData name="Saim Mehmood" userId="dddc7e8a578a7a00" providerId="LiveId" clId="{CA029119-3701-4F3C-A637-2EAA797BD023}" dt="2020-06-12T20:59:15.050" v="41"/>
          <ac:spMkLst>
            <pc:docMk/>
            <pc:sldMk cId="234294578" sldId="291"/>
            <ac:spMk id="76" creationId="{F0721D57-4073-48EE-B4F6-D79076EA5446}"/>
          </ac:spMkLst>
        </pc:spChg>
        <pc:spChg chg="mod">
          <ac:chgData name="Saim Mehmood" userId="dddc7e8a578a7a00" providerId="LiveId" clId="{CA029119-3701-4F3C-A637-2EAA797BD023}" dt="2020-06-12T20:59:15.050" v="41"/>
          <ac:spMkLst>
            <pc:docMk/>
            <pc:sldMk cId="234294578" sldId="291"/>
            <ac:spMk id="77" creationId="{C28F3861-12E8-46B2-9C6D-2C8FA13002F1}"/>
          </ac:spMkLst>
        </pc:spChg>
        <pc:spChg chg="mod">
          <ac:chgData name="Saim Mehmood" userId="dddc7e8a578a7a00" providerId="LiveId" clId="{CA029119-3701-4F3C-A637-2EAA797BD023}" dt="2020-06-12T20:59:15.050" v="41"/>
          <ac:spMkLst>
            <pc:docMk/>
            <pc:sldMk cId="234294578" sldId="291"/>
            <ac:spMk id="78" creationId="{966C82F0-DAE5-4BDB-81BC-BE00B9034A0F}"/>
          </ac:spMkLst>
        </pc:spChg>
        <pc:spChg chg="mod">
          <ac:chgData name="Saim Mehmood" userId="dddc7e8a578a7a00" providerId="LiveId" clId="{CA029119-3701-4F3C-A637-2EAA797BD023}" dt="2020-06-12T20:59:15.050" v="41"/>
          <ac:spMkLst>
            <pc:docMk/>
            <pc:sldMk cId="234294578" sldId="291"/>
            <ac:spMk id="79" creationId="{E5CAD112-8ABA-4545-86AF-44B44BBBEE51}"/>
          </ac:spMkLst>
        </pc:spChg>
        <pc:spChg chg="mod">
          <ac:chgData name="Saim Mehmood" userId="dddc7e8a578a7a00" providerId="LiveId" clId="{CA029119-3701-4F3C-A637-2EAA797BD023}" dt="2020-06-12T20:59:15.050" v="41"/>
          <ac:spMkLst>
            <pc:docMk/>
            <pc:sldMk cId="234294578" sldId="291"/>
            <ac:spMk id="80" creationId="{5BB592B2-E389-4833-98C7-6AB119992A88}"/>
          </ac:spMkLst>
        </pc:spChg>
        <pc:spChg chg="mod">
          <ac:chgData name="Saim Mehmood" userId="dddc7e8a578a7a00" providerId="LiveId" clId="{CA029119-3701-4F3C-A637-2EAA797BD023}" dt="2020-06-12T20:59:15.050" v="41"/>
          <ac:spMkLst>
            <pc:docMk/>
            <pc:sldMk cId="234294578" sldId="291"/>
            <ac:spMk id="81" creationId="{E4D1E851-4FDB-4C9A-8EF1-1E7857C82562}"/>
          </ac:spMkLst>
        </pc:spChg>
        <pc:spChg chg="mod">
          <ac:chgData name="Saim Mehmood" userId="dddc7e8a578a7a00" providerId="LiveId" clId="{CA029119-3701-4F3C-A637-2EAA797BD023}" dt="2020-06-12T20:59:15.050" v="41"/>
          <ac:spMkLst>
            <pc:docMk/>
            <pc:sldMk cId="234294578" sldId="291"/>
            <ac:spMk id="82" creationId="{379E4887-61FE-48CE-9B3E-84C128DFC764}"/>
          </ac:spMkLst>
        </pc:spChg>
        <pc:spChg chg="mod">
          <ac:chgData name="Saim Mehmood" userId="dddc7e8a578a7a00" providerId="LiveId" clId="{CA029119-3701-4F3C-A637-2EAA797BD023}" dt="2020-06-12T20:59:15.050" v="41"/>
          <ac:spMkLst>
            <pc:docMk/>
            <pc:sldMk cId="234294578" sldId="291"/>
            <ac:spMk id="83" creationId="{CC197D52-8464-44D8-B212-62DD3F081D17}"/>
          </ac:spMkLst>
        </pc:spChg>
        <pc:spChg chg="mod">
          <ac:chgData name="Saim Mehmood" userId="dddc7e8a578a7a00" providerId="LiveId" clId="{CA029119-3701-4F3C-A637-2EAA797BD023}" dt="2020-06-12T20:59:15.050" v="41"/>
          <ac:spMkLst>
            <pc:docMk/>
            <pc:sldMk cId="234294578" sldId="291"/>
            <ac:spMk id="84" creationId="{5781D93D-3A8A-4C1E-8CC5-BE2770D0A0D7}"/>
          </ac:spMkLst>
        </pc:spChg>
        <pc:spChg chg="mod">
          <ac:chgData name="Saim Mehmood" userId="dddc7e8a578a7a00" providerId="LiveId" clId="{CA029119-3701-4F3C-A637-2EAA797BD023}" dt="2020-06-12T20:59:15.050" v="41"/>
          <ac:spMkLst>
            <pc:docMk/>
            <pc:sldMk cId="234294578" sldId="291"/>
            <ac:spMk id="85" creationId="{64BE3A51-87A3-4C69-BD8A-9FEEA0E478BE}"/>
          </ac:spMkLst>
        </pc:spChg>
        <pc:spChg chg="mod">
          <ac:chgData name="Saim Mehmood" userId="dddc7e8a578a7a00" providerId="LiveId" clId="{CA029119-3701-4F3C-A637-2EAA797BD023}" dt="2020-06-12T20:59:15.050" v="41"/>
          <ac:spMkLst>
            <pc:docMk/>
            <pc:sldMk cId="234294578" sldId="291"/>
            <ac:spMk id="86" creationId="{6095FA9A-45D5-42DA-9797-C8066CFF03CE}"/>
          </ac:spMkLst>
        </pc:spChg>
        <pc:spChg chg="mod">
          <ac:chgData name="Saim Mehmood" userId="dddc7e8a578a7a00" providerId="LiveId" clId="{CA029119-3701-4F3C-A637-2EAA797BD023}" dt="2020-06-12T20:59:15.050" v="41"/>
          <ac:spMkLst>
            <pc:docMk/>
            <pc:sldMk cId="234294578" sldId="291"/>
            <ac:spMk id="87" creationId="{60076549-B3AD-4AB6-8EF5-30BF259351EB}"/>
          </ac:spMkLst>
        </pc:spChg>
        <pc:spChg chg="mod">
          <ac:chgData name="Saim Mehmood" userId="dddc7e8a578a7a00" providerId="LiveId" clId="{CA029119-3701-4F3C-A637-2EAA797BD023}" dt="2020-06-12T20:59:15.050" v="41"/>
          <ac:spMkLst>
            <pc:docMk/>
            <pc:sldMk cId="234294578" sldId="291"/>
            <ac:spMk id="88" creationId="{C2CC473F-62E6-4DF3-BA73-36F7D9BF83DE}"/>
          </ac:spMkLst>
        </pc:spChg>
        <pc:spChg chg="mod">
          <ac:chgData name="Saim Mehmood" userId="dddc7e8a578a7a00" providerId="LiveId" clId="{CA029119-3701-4F3C-A637-2EAA797BD023}" dt="2020-06-12T20:59:15.050" v="41"/>
          <ac:spMkLst>
            <pc:docMk/>
            <pc:sldMk cId="234294578" sldId="291"/>
            <ac:spMk id="89" creationId="{596DAD1E-E1A0-4C3A-ADD6-6591E17791D1}"/>
          </ac:spMkLst>
        </pc:spChg>
        <pc:spChg chg="mod">
          <ac:chgData name="Saim Mehmood" userId="dddc7e8a578a7a00" providerId="LiveId" clId="{CA029119-3701-4F3C-A637-2EAA797BD023}" dt="2020-06-12T20:59:15.050" v="41"/>
          <ac:spMkLst>
            <pc:docMk/>
            <pc:sldMk cId="234294578" sldId="291"/>
            <ac:spMk id="90" creationId="{6EB9B232-2DC4-4F2B-8C3B-2234FCAE8036}"/>
          </ac:spMkLst>
        </pc:spChg>
        <pc:spChg chg="mod">
          <ac:chgData name="Saim Mehmood" userId="dddc7e8a578a7a00" providerId="LiveId" clId="{CA029119-3701-4F3C-A637-2EAA797BD023}" dt="2020-06-12T20:59:15.050" v="41"/>
          <ac:spMkLst>
            <pc:docMk/>
            <pc:sldMk cId="234294578" sldId="291"/>
            <ac:spMk id="91" creationId="{CF998A5A-177B-4A8C-840C-4693D6DC3503}"/>
          </ac:spMkLst>
        </pc:spChg>
        <pc:spChg chg="mod">
          <ac:chgData name="Saim Mehmood" userId="dddc7e8a578a7a00" providerId="LiveId" clId="{CA029119-3701-4F3C-A637-2EAA797BD023}" dt="2020-06-12T20:59:15.050" v="41"/>
          <ac:spMkLst>
            <pc:docMk/>
            <pc:sldMk cId="234294578" sldId="291"/>
            <ac:spMk id="92" creationId="{586CD49C-9AAB-44BF-81AF-500F0F449F8D}"/>
          </ac:spMkLst>
        </pc:spChg>
        <pc:spChg chg="mod">
          <ac:chgData name="Saim Mehmood" userId="dddc7e8a578a7a00" providerId="LiveId" clId="{CA029119-3701-4F3C-A637-2EAA797BD023}" dt="2020-06-12T20:59:15.050" v="41"/>
          <ac:spMkLst>
            <pc:docMk/>
            <pc:sldMk cId="234294578" sldId="291"/>
            <ac:spMk id="93" creationId="{F0A65B67-3FB5-4E07-BE6B-37BD92E8382A}"/>
          </ac:spMkLst>
        </pc:spChg>
        <pc:spChg chg="mod">
          <ac:chgData name="Saim Mehmood" userId="dddc7e8a578a7a00" providerId="LiveId" clId="{CA029119-3701-4F3C-A637-2EAA797BD023}" dt="2020-06-12T20:59:15.050" v="41"/>
          <ac:spMkLst>
            <pc:docMk/>
            <pc:sldMk cId="234294578" sldId="291"/>
            <ac:spMk id="94" creationId="{F60D534F-EE1E-41C3-9A97-A37AACF4EDD5}"/>
          </ac:spMkLst>
        </pc:spChg>
        <pc:spChg chg="mod">
          <ac:chgData name="Saim Mehmood" userId="dddc7e8a578a7a00" providerId="LiveId" clId="{CA029119-3701-4F3C-A637-2EAA797BD023}" dt="2020-06-12T20:59:15.050" v="41"/>
          <ac:spMkLst>
            <pc:docMk/>
            <pc:sldMk cId="234294578" sldId="291"/>
            <ac:spMk id="95" creationId="{C3E638E2-54C8-403F-9798-87DCACD7CAA9}"/>
          </ac:spMkLst>
        </pc:spChg>
        <pc:spChg chg="mod">
          <ac:chgData name="Saim Mehmood" userId="dddc7e8a578a7a00" providerId="LiveId" clId="{CA029119-3701-4F3C-A637-2EAA797BD023}" dt="2020-06-12T20:59:15.050" v="41"/>
          <ac:spMkLst>
            <pc:docMk/>
            <pc:sldMk cId="234294578" sldId="291"/>
            <ac:spMk id="96" creationId="{6568412C-D3BC-416C-B271-A90F42D0FF01}"/>
          </ac:spMkLst>
        </pc:spChg>
        <pc:spChg chg="mod">
          <ac:chgData name="Saim Mehmood" userId="dddc7e8a578a7a00" providerId="LiveId" clId="{CA029119-3701-4F3C-A637-2EAA797BD023}" dt="2020-06-12T20:59:15.050" v="41"/>
          <ac:spMkLst>
            <pc:docMk/>
            <pc:sldMk cId="234294578" sldId="291"/>
            <ac:spMk id="97" creationId="{0A1847B0-E5DA-46D8-AAF8-058FA8184C58}"/>
          </ac:spMkLst>
        </pc:spChg>
        <pc:spChg chg="mod">
          <ac:chgData name="Saim Mehmood" userId="dddc7e8a578a7a00" providerId="LiveId" clId="{CA029119-3701-4F3C-A637-2EAA797BD023}" dt="2020-06-12T20:59:15.050" v="41"/>
          <ac:spMkLst>
            <pc:docMk/>
            <pc:sldMk cId="234294578" sldId="291"/>
            <ac:spMk id="98" creationId="{BF16CE9F-1285-4505-99EC-363AA5FB2D21}"/>
          </ac:spMkLst>
        </pc:spChg>
        <pc:spChg chg="mod">
          <ac:chgData name="Saim Mehmood" userId="dddc7e8a578a7a00" providerId="LiveId" clId="{CA029119-3701-4F3C-A637-2EAA797BD023}" dt="2020-06-12T20:59:15.050" v="41"/>
          <ac:spMkLst>
            <pc:docMk/>
            <pc:sldMk cId="234294578" sldId="291"/>
            <ac:spMk id="99" creationId="{A0379D1A-A011-4D51-AA5D-76A56C9B3BEC}"/>
          </ac:spMkLst>
        </pc:spChg>
        <pc:spChg chg="mod">
          <ac:chgData name="Saim Mehmood" userId="dddc7e8a578a7a00" providerId="LiveId" clId="{CA029119-3701-4F3C-A637-2EAA797BD023}" dt="2020-06-12T20:59:15.050" v="41"/>
          <ac:spMkLst>
            <pc:docMk/>
            <pc:sldMk cId="234294578" sldId="291"/>
            <ac:spMk id="100" creationId="{1D653FEF-1DEB-47B2-B54E-D1358411D714}"/>
          </ac:spMkLst>
        </pc:spChg>
        <pc:spChg chg="mod">
          <ac:chgData name="Saim Mehmood" userId="dddc7e8a578a7a00" providerId="LiveId" clId="{CA029119-3701-4F3C-A637-2EAA797BD023}" dt="2020-06-12T20:59:15.050" v="41"/>
          <ac:spMkLst>
            <pc:docMk/>
            <pc:sldMk cId="234294578" sldId="291"/>
            <ac:spMk id="101" creationId="{B1359EC5-745A-4589-8E47-A2DD75412C0E}"/>
          </ac:spMkLst>
        </pc:spChg>
        <pc:spChg chg="mod">
          <ac:chgData name="Saim Mehmood" userId="dddc7e8a578a7a00" providerId="LiveId" clId="{CA029119-3701-4F3C-A637-2EAA797BD023}" dt="2020-06-12T20:59:15.050" v="41"/>
          <ac:spMkLst>
            <pc:docMk/>
            <pc:sldMk cId="234294578" sldId="291"/>
            <ac:spMk id="102" creationId="{9E766009-81BC-4626-8EDC-79BEEDB92B4E}"/>
          </ac:spMkLst>
        </pc:spChg>
        <pc:spChg chg="mod">
          <ac:chgData name="Saim Mehmood" userId="dddc7e8a578a7a00" providerId="LiveId" clId="{CA029119-3701-4F3C-A637-2EAA797BD023}" dt="2020-06-12T20:59:15.050" v="41"/>
          <ac:spMkLst>
            <pc:docMk/>
            <pc:sldMk cId="234294578" sldId="291"/>
            <ac:spMk id="103" creationId="{A8B96903-DD67-42DA-BFF6-2690A8D03168}"/>
          </ac:spMkLst>
        </pc:spChg>
        <pc:spChg chg="mod">
          <ac:chgData name="Saim Mehmood" userId="dddc7e8a578a7a00" providerId="LiveId" clId="{CA029119-3701-4F3C-A637-2EAA797BD023}" dt="2020-06-12T20:59:15.050" v="41"/>
          <ac:spMkLst>
            <pc:docMk/>
            <pc:sldMk cId="234294578" sldId="291"/>
            <ac:spMk id="104" creationId="{244A10DF-B1F2-4088-830E-674FB8B33641}"/>
          </ac:spMkLst>
        </pc:spChg>
        <pc:spChg chg="mod">
          <ac:chgData name="Saim Mehmood" userId="dddc7e8a578a7a00" providerId="LiveId" clId="{CA029119-3701-4F3C-A637-2EAA797BD023}" dt="2020-06-12T20:59:15.050" v="41"/>
          <ac:spMkLst>
            <pc:docMk/>
            <pc:sldMk cId="234294578" sldId="291"/>
            <ac:spMk id="105" creationId="{8F62FAC0-03D4-4ED7-90D9-55DFB7CD642D}"/>
          </ac:spMkLst>
        </pc:spChg>
        <pc:spChg chg="mod">
          <ac:chgData name="Saim Mehmood" userId="dddc7e8a578a7a00" providerId="LiveId" clId="{CA029119-3701-4F3C-A637-2EAA797BD023}" dt="2020-06-12T20:59:15.050" v="41"/>
          <ac:spMkLst>
            <pc:docMk/>
            <pc:sldMk cId="234294578" sldId="291"/>
            <ac:spMk id="106" creationId="{B05B14F6-9E9F-42B5-98FF-19F394F3F23F}"/>
          </ac:spMkLst>
        </pc:spChg>
        <pc:spChg chg="mod">
          <ac:chgData name="Saim Mehmood" userId="dddc7e8a578a7a00" providerId="LiveId" clId="{CA029119-3701-4F3C-A637-2EAA797BD023}" dt="2020-06-12T20:59:15.050" v="41"/>
          <ac:spMkLst>
            <pc:docMk/>
            <pc:sldMk cId="234294578" sldId="291"/>
            <ac:spMk id="107" creationId="{C5D27A63-7F64-4713-9766-7A3151359D12}"/>
          </ac:spMkLst>
        </pc:spChg>
        <pc:spChg chg="mod">
          <ac:chgData name="Saim Mehmood" userId="dddc7e8a578a7a00" providerId="LiveId" clId="{CA029119-3701-4F3C-A637-2EAA797BD023}" dt="2020-06-12T20:59:15.050" v="41"/>
          <ac:spMkLst>
            <pc:docMk/>
            <pc:sldMk cId="234294578" sldId="291"/>
            <ac:spMk id="108" creationId="{175C2B6F-564E-42F8-B3B6-8C497D0A55FC}"/>
          </ac:spMkLst>
        </pc:spChg>
        <pc:spChg chg="mod">
          <ac:chgData name="Saim Mehmood" userId="dddc7e8a578a7a00" providerId="LiveId" clId="{CA029119-3701-4F3C-A637-2EAA797BD023}" dt="2020-06-12T20:59:15.050" v="41"/>
          <ac:spMkLst>
            <pc:docMk/>
            <pc:sldMk cId="234294578" sldId="291"/>
            <ac:spMk id="109" creationId="{EDEA0994-030C-4AB1-BBA7-35F54A6D5B27}"/>
          </ac:spMkLst>
        </pc:spChg>
        <pc:spChg chg="mod">
          <ac:chgData name="Saim Mehmood" userId="dddc7e8a578a7a00" providerId="LiveId" clId="{CA029119-3701-4F3C-A637-2EAA797BD023}" dt="2020-06-12T20:59:15.050" v="41"/>
          <ac:spMkLst>
            <pc:docMk/>
            <pc:sldMk cId="234294578" sldId="291"/>
            <ac:spMk id="110" creationId="{88E95452-1AF3-4FB5-9266-36F241022162}"/>
          </ac:spMkLst>
        </pc:spChg>
        <pc:spChg chg="mod">
          <ac:chgData name="Saim Mehmood" userId="dddc7e8a578a7a00" providerId="LiveId" clId="{CA029119-3701-4F3C-A637-2EAA797BD023}" dt="2020-06-12T20:59:15.050" v="41"/>
          <ac:spMkLst>
            <pc:docMk/>
            <pc:sldMk cId="234294578" sldId="291"/>
            <ac:spMk id="111" creationId="{706F2A7A-3F87-42B9-AD7E-B05C9226C7F8}"/>
          </ac:spMkLst>
        </pc:spChg>
        <pc:spChg chg="mod">
          <ac:chgData name="Saim Mehmood" userId="dddc7e8a578a7a00" providerId="LiveId" clId="{CA029119-3701-4F3C-A637-2EAA797BD023}" dt="2020-06-12T20:59:15.050" v="41"/>
          <ac:spMkLst>
            <pc:docMk/>
            <pc:sldMk cId="234294578" sldId="291"/>
            <ac:spMk id="112" creationId="{197F0FD0-F674-448D-85CA-8A30CA03E86C}"/>
          </ac:spMkLst>
        </pc:spChg>
        <pc:spChg chg="mod">
          <ac:chgData name="Saim Mehmood" userId="dddc7e8a578a7a00" providerId="LiveId" clId="{CA029119-3701-4F3C-A637-2EAA797BD023}" dt="2020-06-12T20:59:15.050" v="41"/>
          <ac:spMkLst>
            <pc:docMk/>
            <pc:sldMk cId="234294578" sldId="291"/>
            <ac:spMk id="113" creationId="{1FF17BFF-FACE-4BE9-AE89-8527E8E6238A}"/>
          </ac:spMkLst>
        </pc:spChg>
        <pc:spChg chg="mod">
          <ac:chgData name="Saim Mehmood" userId="dddc7e8a578a7a00" providerId="LiveId" clId="{CA029119-3701-4F3C-A637-2EAA797BD023}" dt="2020-06-12T20:59:15.050" v="41"/>
          <ac:spMkLst>
            <pc:docMk/>
            <pc:sldMk cId="234294578" sldId="291"/>
            <ac:spMk id="114" creationId="{B2649F17-D9A2-4EDF-9E91-6A180E032DEE}"/>
          </ac:spMkLst>
        </pc:spChg>
        <pc:spChg chg="mod">
          <ac:chgData name="Saim Mehmood" userId="dddc7e8a578a7a00" providerId="LiveId" clId="{CA029119-3701-4F3C-A637-2EAA797BD023}" dt="2020-06-12T20:59:15.050" v="41"/>
          <ac:spMkLst>
            <pc:docMk/>
            <pc:sldMk cId="234294578" sldId="291"/>
            <ac:spMk id="115" creationId="{7AF0B971-F30B-475B-AB51-088E712F4B57}"/>
          </ac:spMkLst>
        </pc:spChg>
        <pc:spChg chg="mod">
          <ac:chgData name="Saim Mehmood" userId="dddc7e8a578a7a00" providerId="LiveId" clId="{CA029119-3701-4F3C-A637-2EAA797BD023}" dt="2020-06-12T20:59:15.050" v="41"/>
          <ac:spMkLst>
            <pc:docMk/>
            <pc:sldMk cId="234294578" sldId="291"/>
            <ac:spMk id="116" creationId="{C21027CD-0FEF-4C9D-A997-C9F2EFACEACC}"/>
          </ac:spMkLst>
        </pc:spChg>
        <pc:spChg chg="mod">
          <ac:chgData name="Saim Mehmood" userId="dddc7e8a578a7a00" providerId="LiveId" clId="{CA029119-3701-4F3C-A637-2EAA797BD023}" dt="2020-06-12T20:59:15.050" v="41"/>
          <ac:spMkLst>
            <pc:docMk/>
            <pc:sldMk cId="234294578" sldId="291"/>
            <ac:spMk id="117" creationId="{059834FA-9335-446C-81E5-F509BD88BBC7}"/>
          </ac:spMkLst>
        </pc:spChg>
        <pc:spChg chg="mod">
          <ac:chgData name="Saim Mehmood" userId="dddc7e8a578a7a00" providerId="LiveId" clId="{CA029119-3701-4F3C-A637-2EAA797BD023}" dt="2020-06-12T20:59:15.050" v="41"/>
          <ac:spMkLst>
            <pc:docMk/>
            <pc:sldMk cId="234294578" sldId="291"/>
            <ac:spMk id="118" creationId="{B1ADA554-885B-4C58-97E1-A0E68AABC104}"/>
          </ac:spMkLst>
        </pc:spChg>
        <pc:spChg chg="mod">
          <ac:chgData name="Saim Mehmood" userId="dddc7e8a578a7a00" providerId="LiveId" clId="{CA029119-3701-4F3C-A637-2EAA797BD023}" dt="2020-06-12T20:59:15.050" v="41"/>
          <ac:spMkLst>
            <pc:docMk/>
            <pc:sldMk cId="234294578" sldId="291"/>
            <ac:spMk id="119" creationId="{21A26457-9C4C-4CB5-8875-994010D71ED6}"/>
          </ac:spMkLst>
        </pc:spChg>
        <pc:spChg chg="mod">
          <ac:chgData name="Saim Mehmood" userId="dddc7e8a578a7a00" providerId="LiveId" clId="{CA029119-3701-4F3C-A637-2EAA797BD023}" dt="2020-06-12T20:59:15.050" v="41"/>
          <ac:spMkLst>
            <pc:docMk/>
            <pc:sldMk cId="234294578" sldId="291"/>
            <ac:spMk id="120" creationId="{8FCD3EC1-DF40-460C-9037-E81E5C6EE180}"/>
          </ac:spMkLst>
        </pc:spChg>
        <pc:spChg chg="mod">
          <ac:chgData name="Saim Mehmood" userId="dddc7e8a578a7a00" providerId="LiveId" clId="{CA029119-3701-4F3C-A637-2EAA797BD023}" dt="2020-06-12T20:59:15.050" v="41"/>
          <ac:spMkLst>
            <pc:docMk/>
            <pc:sldMk cId="234294578" sldId="291"/>
            <ac:spMk id="121" creationId="{250B2B65-27E8-43F9-BD09-4B592A1A568B}"/>
          </ac:spMkLst>
        </pc:spChg>
        <pc:spChg chg="mod">
          <ac:chgData name="Saim Mehmood" userId="dddc7e8a578a7a00" providerId="LiveId" clId="{CA029119-3701-4F3C-A637-2EAA797BD023}" dt="2020-06-12T20:59:15.050" v="41"/>
          <ac:spMkLst>
            <pc:docMk/>
            <pc:sldMk cId="234294578" sldId="291"/>
            <ac:spMk id="122" creationId="{7072DFD2-5482-4421-ADA8-E78C40A8270A}"/>
          </ac:spMkLst>
        </pc:spChg>
        <pc:spChg chg="mod">
          <ac:chgData name="Saim Mehmood" userId="dddc7e8a578a7a00" providerId="LiveId" clId="{CA029119-3701-4F3C-A637-2EAA797BD023}" dt="2020-06-12T20:59:15.050" v="41"/>
          <ac:spMkLst>
            <pc:docMk/>
            <pc:sldMk cId="234294578" sldId="291"/>
            <ac:spMk id="123" creationId="{807133D2-281F-4F3F-87DA-70CEED0EA4DA}"/>
          </ac:spMkLst>
        </pc:spChg>
        <pc:spChg chg="mod">
          <ac:chgData name="Saim Mehmood" userId="dddc7e8a578a7a00" providerId="LiveId" clId="{CA029119-3701-4F3C-A637-2EAA797BD023}" dt="2020-06-12T20:59:15.050" v="41"/>
          <ac:spMkLst>
            <pc:docMk/>
            <pc:sldMk cId="234294578" sldId="291"/>
            <ac:spMk id="124" creationId="{5CA0C62E-6497-4545-91C3-8A09E727483E}"/>
          </ac:spMkLst>
        </pc:spChg>
        <pc:spChg chg="mod">
          <ac:chgData name="Saim Mehmood" userId="dddc7e8a578a7a00" providerId="LiveId" clId="{CA029119-3701-4F3C-A637-2EAA797BD023}" dt="2020-06-12T20:59:15.050" v="41"/>
          <ac:spMkLst>
            <pc:docMk/>
            <pc:sldMk cId="234294578" sldId="291"/>
            <ac:spMk id="125" creationId="{50947C49-185D-48EE-8106-F40B7253FEE0}"/>
          </ac:spMkLst>
        </pc:spChg>
        <pc:spChg chg="mod">
          <ac:chgData name="Saim Mehmood" userId="dddc7e8a578a7a00" providerId="LiveId" clId="{CA029119-3701-4F3C-A637-2EAA797BD023}" dt="2020-06-12T20:59:15.050" v="41"/>
          <ac:spMkLst>
            <pc:docMk/>
            <pc:sldMk cId="234294578" sldId="291"/>
            <ac:spMk id="126" creationId="{32FFA8DA-762F-46FF-B27A-47B2ECB85F6C}"/>
          </ac:spMkLst>
        </pc:spChg>
        <pc:spChg chg="mod">
          <ac:chgData name="Saim Mehmood" userId="dddc7e8a578a7a00" providerId="LiveId" clId="{CA029119-3701-4F3C-A637-2EAA797BD023}" dt="2020-06-12T20:59:15.050" v="41"/>
          <ac:spMkLst>
            <pc:docMk/>
            <pc:sldMk cId="234294578" sldId="291"/>
            <ac:spMk id="127" creationId="{38F1A55B-E2E3-46AF-A74D-EBE9DCE2CD4F}"/>
          </ac:spMkLst>
        </pc:spChg>
        <pc:spChg chg="mod">
          <ac:chgData name="Saim Mehmood" userId="dddc7e8a578a7a00" providerId="LiveId" clId="{CA029119-3701-4F3C-A637-2EAA797BD023}" dt="2020-06-12T20:59:15.050" v="41"/>
          <ac:spMkLst>
            <pc:docMk/>
            <pc:sldMk cId="234294578" sldId="291"/>
            <ac:spMk id="128" creationId="{D09352E9-3072-4626-9ED5-E84D711C174C}"/>
          </ac:spMkLst>
        </pc:spChg>
        <pc:spChg chg="mod">
          <ac:chgData name="Saim Mehmood" userId="dddc7e8a578a7a00" providerId="LiveId" clId="{CA029119-3701-4F3C-A637-2EAA797BD023}" dt="2020-06-12T20:59:15.050" v="41"/>
          <ac:spMkLst>
            <pc:docMk/>
            <pc:sldMk cId="234294578" sldId="291"/>
            <ac:spMk id="129" creationId="{5D2AB84D-9371-4D6D-956B-0037117F6AAA}"/>
          </ac:spMkLst>
        </pc:spChg>
        <pc:spChg chg="mod">
          <ac:chgData name="Saim Mehmood" userId="dddc7e8a578a7a00" providerId="LiveId" clId="{CA029119-3701-4F3C-A637-2EAA797BD023}" dt="2020-06-12T20:59:15.050" v="41"/>
          <ac:spMkLst>
            <pc:docMk/>
            <pc:sldMk cId="234294578" sldId="291"/>
            <ac:spMk id="130" creationId="{28F39A49-2E68-454F-AFBE-B861BE66E3FD}"/>
          </ac:spMkLst>
        </pc:spChg>
        <pc:spChg chg="mod">
          <ac:chgData name="Saim Mehmood" userId="dddc7e8a578a7a00" providerId="LiveId" clId="{CA029119-3701-4F3C-A637-2EAA797BD023}" dt="2020-06-12T20:59:15.050" v="41"/>
          <ac:spMkLst>
            <pc:docMk/>
            <pc:sldMk cId="234294578" sldId="291"/>
            <ac:spMk id="131" creationId="{EE264CE0-63B7-4CA2-BDBC-B2B5442A6AEF}"/>
          </ac:spMkLst>
        </pc:spChg>
        <pc:spChg chg="mod">
          <ac:chgData name="Saim Mehmood" userId="dddc7e8a578a7a00" providerId="LiveId" clId="{CA029119-3701-4F3C-A637-2EAA797BD023}" dt="2020-06-12T20:59:15.050" v="41"/>
          <ac:spMkLst>
            <pc:docMk/>
            <pc:sldMk cId="234294578" sldId="291"/>
            <ac:spMk id="132" creationId="{89D06908-533F-4B6B-B01E-C51C990AA6B0}"/>
          </ac:spMkLst>
        </pc:spChg>
        <pc:spChg chg="mod">
          <ac:chgData name="Saim Mehmood" userId="dddc7e8a578a7a00" providerId="LiveId" clId="{CA029119-3701-4F3C-A637-2EAA797BD023}" dt="2020-06-12T20:59:15.050" v="41"/>
          <ac:spMkLst>
            <pc:docMk/>
            <pc:sldMk cId="234294578" sldId="291"/>
            <ac:spMk id="133" creationId="{F954C76A-CE93-40F5-B167-5BD095B47B93}"/>
          </ac:spMkLst>
        </pc:spChg>
        <pc:spChg chg="mod">
          <ac:chgData name="Saim Mehmood" userId="dddc7e8a578a7a00" providerId="LiveId" clId="{CA029119-3701-4F3C-A637-2EAA797BD023}" dt="2020-06-12T20:59:15.050" v="41"/>
          <ac:spMkLst>
            <pc:docMk/>
            <pc:sldMk cId="234294578" sldId="291"/>
            <ac:spMk id="134" creationId="{6CF02698-9A3E-467C-B483-343D6D09F491}"/>
          </ac:spMkLst>
        </pc:spChg>
        <pc:spChg chg="mod">
          <ac:chgData name="Saim Mehmood" userId="dddc7e8a578a7a00" providerId="LiveId" clId="{CA029119-3701-4F3C-A637-2EAA797BD023}" dt="2020-06-12T20:59:15.050" v="41"/>
          <ac:spMkLst>
            <pc:docMk/>
            <pc:sldMk cId="234294578" sldId="291"/>
            <ac:spMk id="135" creationId="{42ADD329-2B79-4E1D-B86B-6945F78D593C}"/>
          </ac:spMkLst>
        </pc:spChg>
        <pc:spChg chg="mod">
          <ac:chgData name="Saim Mehmood" userId="dddc7e8a578a7a00" providerId="LiveId" clId="{CA029119-3701-4F3C-A637-2EAA797BD023}" dt="2020-06-12T20:59:15.050" v="41"/>
          <ac:spMkLst>
            <pc:docMk/>
            <pc:sldMk cId="234294578" sldId="291"/>
            <ac:spMk id="136" creationId="{7B9C9E5D-36E2-47DB-A44B-931A144398E3}"/>
          </ac:spMkLst>
        </pc:spChg>
        <pc:spChg chg="mod">
          <ac:chgData name="Saim Mehmood" userId="dddc7e8a578a7a00" providerId="LiveId" clId="{CA029119-3701-4F3C-A637-2EAA797BD023}" dt="2020-06-12T20:59:15.050" v="41"/>
          <ac:spMkLst>
            <pc:docMk/>
            <pc:sldMk cId="234294578" sldId="291"/>
            <ac:spMk id="137" creationId="{28C8E0B6-EE93-4885-B3F7-360F36EA2016}"/>
          </ac:spMkLst>
        </pc:spChg>
        <pc:spChg chg="mod">
          <ac:chgData name="Saim Mehmood" userId="dddc7e8a578a7a00" providerId="LiveId" clId="{CA029119-3701-4F3C-A637-2EAA797BD023}" dt="2020-06-12T20:59:15.050" v="41"/>
          <ac:spMkLst>
            <pc:docMk/>
            <pc:sldMk cId="234294578" sldId="291"/>
            <ac:spMk id="138" creationId="{A1CE39FA-3D89-44C7-BD79-5897BCF15EBD}"/>
          </ac:spMkLst>
        </pc:spChg>
        <pc:spChg chg="mod">
          <ac:chgData name="Saim Mehmood" userId="dddc7e8a578a7a00" providerId="LiveId" clId="{CA029119-3701-4F3C-A637-2EAA797BD023}" dt="2020-06-12T20:59:15.050" v="41"/>
          <ac:spMkLst>
            <pc:docMk/>
            <pc:sldMk cId="234294578" sldId="291"/>
            <ac:spMk id="139" creationId="{8A9A276E-343D-49D4-84B2-10DF9C96166B}"/>
          </ac:spMkLst>
        </pc:spChg>
        <pc:spChg chg="mod">
          <ac:chgData name="Saim Mehmood" userId="dddc7e8a578a7a00" providerId="LiveId" clId="{CA029119-3701-4F3C-A637-2EAA797BD023}" dt="2020-06-12T20:59:15.050" v="41"/>
          <ac:spMkLst>
            <pc:docMk/>
            <pc:sldMk cId="234294578" sldId="291"/>
            <ac:spMk id="140" creationId="{9CA6F9DF-34C5-429A-9356-142ED6926AA1}"/>
          </ac:spMkLst>
        </pc:spChg>
        <pc:spChg chg="mod">
          <ac:chgData name="Saim Mehmood" userId="dddc7e8a578a7a00" providerId="LiveId" clId="{CA029119-3701-4F3C-A637-2EAA797BD023}" dt="2020-06-12T20:59:15.050" v="41"/>
          <ac:spMkLst>
            <pc:docMk/>
            <pc:sldMk cId="234294578" sldId="291"/>
            <ac:spMk id="141" creationId="{4CC8565D-F87B-49B2-9D7F-76F4ABE4409E}"/>
          </ac:spMkLst>
        </pc:spChg>
        <pc:spChg chg="mod">
          <ac:chgData name="Saim Mehmood" userId="dddc7e8a578a7a00" providerId="LiveId" clId="{CA029119-3701-4F3C-A637-2EAA797BD023}" dt="2020-06-12T20:59:15.050" v="41"/>
          <ac:spMkLst>
            <pc:docMk/>
            <pc:sldMk cId="234294578" sldId="291"/>
            <ac:spMk id="142" creationId="{1083ADB9-3B9A-420B-AC97-5C161A090886}"/>
          </ac:spMkLst>
        </pc:spChg>
        <pc:spChg chg="mod">
          <ac:chgData name="Saim Mehmood" userId="dddc7e8a578a7a00" providerId="LiveId" clId="{CA029119-3701-4F3C-A637-2EAA797BD023}" dt="2020-06-12T20:59:15.050" v="41"/>
          <ac:spMkLst>
            <pc:docMk/>
            <pc:sldMk cId="234294578" sldId="291"/>
            <ac:spMk id="143" creationId="{1BBCA483-A288-4AC5-A05A-6E6E04D70339}"/>
          </ac:spMkLst>
        </pc:spChg>
        <pc:spChg chg="mod">
          <ac:chgData name="Saim Mehmood" userId="dddc7e8a578a7a00" providerId="LiveId" clId="{CA029119-3701-4F3C-A637-2EAA797BD023}" dt="2020-06-12T20:59:15.050" v="41"/>
          <ac:spMkLst>
            <pc:docMk/>
            <pc:sldMk cId="234294578" sldId="291"/>
            <ac:spMk id="144" creationId="{A2817B31-AC31-4335-8E5D-DB609074ACA4}"/>
          </ac:spMkLst>
        </pc:spChg>
        <pc:spChg chg="mod">
          <ac:chgData name="Saim Mehmood" userId="dddc7e8a578a7a00" providerId="LiveId" clId="{CA029119-3701-4F3C-A637-2EAA797BD023}" dt="2020-06-12T20:59:15.050" v="41"/>
          <ac:spMkLst>
            <pc:docMk/>
            <pc:sldMk cId="234294578" sldId="291"/>
            <ac:spMk id="145" creationId="{C9625B93-30CE-48EF-B46A-D00B49D0BA26}"/>
          </ac:spMkLst>
        </pc:spChg>
        <pc:spChg chg="mod">
          <ac:chgData name="Saim Mehmood" userId="dddc7e8a578a7a00" providerId="LiveId" clId="{CA029119-3701-4F3C-A637-2EAA797BD023}" dt="2020-06-12T20:59:15.050" v="41"/>
          <ac:spMkLst>
            <pc:docMk/>
            <pc:sldMk cId="234294578" sldId="291"/>
            <ac:spMk id="146" creationId="{30F96505-DB41-49A3-9F3E-7EBFAFC87B4D}"/>
          </ac:spMkLst>
        </pc:spChg>
        <pc:spChg chg="mod">
          <ac:chgData name="Saim Mehmood" userId="dddc7e8a578a7a00" providerId="LiveId" clId="{CA029119-3701-4F3C-A637-2EAA797BD023}" dt="2020-06-12T20:59:15.050" v="41"/>
          <ac:spMkLst>
            <pc:docMk/>
            <pc:sldMk cId="234294578" sldId="291"/>
            <ac:spMk id="147" creationId="{A6EDB02D-D90D-42E2-94EB-56F67C8C839D}"/>
          </ac:spMkLst>
        </pc:spChg>
        <pc:spChg chg="mod">
          <ac:chgData name="Saim Mehmood" userId="dddc7e8a578a7a00" providerId="LiveId" clId="{CA029119-3701-4F3C-A637-2EAA797BD023}" dt="2020-06-12T20:59:15.050" v="41"/>
          <ac:spMkLst>
            <pc:docMk/>
            <pc:sldMk cId="234294578" sldId="291"/>
            <ac:spMk id="148" creationId="{E05A5EF1-D278-4ECA-B94E-A0D6D74B3D66}"/>
          </ac:spMkLst>
        </pc:spChg>
        <pc:spChg chg="mod">
          <ac:chgData name="Saim Mehmood" userId="dddc7e8a578a7a00" providerId="LiveId" clId="{CA029119-3701-4F3C-A637-2EAA797BD023}" dt="2020-06-12T20:59:15.050" v="41"/>
          <ac:spMkLst>
            <pc:docMk/>
            <pc:sldMk cId="234294578" sldId="291"/>
            <ac:spMk id="149" creationId="{A618E9E9-46B3-4065-B86F-AAECB9A64B49}"/>
          </ac:spMkLst>
        </pc:spChg>
        <pc:spChg chg="mod">
          <ac:chgData name="Saim Mehmood" userId="dddc7e8a578a7a00" providerId="LiveId" clId="{CA029119-3701-4F3C-A637-2EAA797BD023}" dt="2020-06-12T20:59:15.050" v="41"/>
          <ac:spMkLst>
            <pc:docMk/>
            <pc:sldMk cId="234294578" sldId="291"/>
            <ac:spMk id="150" creationId="{3694CC39-8C71-48C7-8935-C67B21DFA3EE}"/>
          </ac:spMkLst>
        </pc:spChg>
        <pc:spChg chg="mod">
          <ac:chgData name="Saim Mehmood" userId="dddc7e8a578a7a00" providerId="LiveId" clId="{CA029119-3701-4F3C-A637-2EAA797BD023}" dt="2020-06-12T20:59:15.050" v="41"/>
          <ac:spMkLst>
            <pc:docMk/>
            <pc:sldMk cId="234294578" sldId="291"/>
            <ac:spMk id="151" creationId="{8948764D-94A5-416F-AD43-31939041A378}"/>
          </ac:spMkLst>
        </pc:spChg>
        <pc:spChg chg="mod">
          <ac:chgData name="Saim Mehmood" userId="dddc7e8a578a7a00" providerId="LiveId" clId="{CA029119-3701-4F3C-A637-2EAA797BD023}" dt="2020-06-12T20:59:15.050" v="41"/>
          <ac:spMkLst>
            <pc:docMk/>
            <pc:sldMk cId="234294578" sldId="291"/>
            <ac:spMk id="152" creationId="{C9D4037C-5964-4B07-A633-FD22DDCC6CAD}"/>
          </ac:spMkLst>
        </pc:spChg>
        <pc:spChg chg="mod">
          <ac:chgData name="Saim Mehmood" userId="dddc7e8a578a7a00" providerId="LiveId" clId="{CA029119-3701-4F3C-A637-2EAA797BD023}" dt="2020-06-12T20:59:15.050" v="41"/>
          <ac:spMkLst>
            <pc:docMk/>
            <pc:sldMk cId="234294578" sldId="291"/>
            <ac:spMk id="153" creationId="{52FFB064-B713-4AF4-ADFB-C26E4F3C5BD8}"/>
          </ac:spMkLst>
        </pc:spChg>
        <pc:spChg chg="mod">
          <ac:chgData name="Saim Mehmood" userId="dddc7e8a578a7a00" providerId="LiveId" clId="{CA029119-3701-4F3C-A637-2EAA797BD023}" dt="2020-06-12T20:59:15.050" v="41"/>
          <ac:spMkLst>
            <pc:docMk/>
            <pc:sldMk cId="234294578" sldId="291"/>
            <ac:spMk id="154" creationId="{4060CF11-7195-4840-8D36-39BD17877122}"/>
          </ac:spMkLst>
        </pc:spChg>
        <pc:spChg chg="mod">
          <ac:chgData name="Saim Mehmood" userId="dddc7e8a578a7a00" providerId="LiveId" clId="{CA029119-3701-4F3C-A637-2EAA797BD023}" dt="2020-06-12T20:59:15.050" v="41"/>
          <ac:spMkLst>
            <pc:docMk/>
            <pc:sldMk cId="234294578" sldId="291"/>
            <ac:spMk id="155" creationId="{51236ED2-86F8-40E7-B56F-D43B627A96E9}"/>
          </ac:spMkLst>
        </pc:spChg>
        <pc:spChg chg="mod">
          <ac:chgData name="Saim Mehmood" userId="dddc7e8a578a7a00" providerId="LiveId" clId="{CA029119-3701-4F3C-A637-2EAA797BD023}" dt="2020-06-12T20:59:15.050" v="41"/>
          <ac:spMkLst>
            <pc:docMk/>
            <pc:sldMk cId="234294578" sldId="291"/>
            <ac:spMk id="156" creationId="{05EDDC43-A245-409C-997E-398A4D722931}"/>
          </ac:spMkLst>
        </pc:spChg>
        <pc:spChg chg="mod">
          <ac:chgData name="Saim Mehmood" userId="dddc7e8a578a7a00" providerId="LiveId" clId="{CA029119-3701-4F3C-A637-2EAA797BD023}" dt="2020-06-12T20:59:15.050" v="41"/>
          <ac:spMkLst>
            <pc:docMk/>
            <pc:sldMk cId="234294578" sldId="291"/>
            <ac:spMk id="157" creationId="{96EF0019-621D-404A-B338-52F865B954F3}"/>
          </ac:spMkLst>
        </pc:spChg>
        <pc:spChg chg="mod">
          <ac:chgData name="Saim Mehmood" userId="dddc7e8a578a7a00" providerId="LiveId" clId="{CA029119-3701-4F3C-A637-2EAA797BD023}" dt="2020-06-12T20:59:15.050" v="41"/>
          <ac:spMkLst>
            <pc:docMk/>
            <pc:sldMk cId="234294578" sldId="291"/>
            <ac:spMk id="158" creationId="{55694F2C-ACBE-4258-A344-0098899D7F80}"/>
          </ac:spMkLst>
        </pc:spChg>
        <pc:spChg chg="mod">
          <ac:chgData name="Saim Mehmood" userId="dddc7e8a578a7a00" providerId="LiveId" clId="{CA029119-3701-4F3C-A637-2EAA797BD023}" dt="2020-06-12T20:59:15.050" v="41"/>
          <ac:spMkLst>
            <pc:docMk/>
            <pc:sldMk cId="234294578" sldId="291"/>
            <ac:spMk id="159" creationId="{A5D6C26D-6C8A-4C81-A2BE-BC27CA75A888}"/>
          </ac:spMkLst>
        </pc:spChg>
        <pc:spChg chg="mod">
          <ac:chgData name="Saim Mehmood" userId="dddc7e8a578a7a00" providerId="LiveId" clId="{CA029119-3701-4F3C-A637-2EAA797BD023}" dt="2020-06-12T20:59:15.050" v="41"/>
          <ac:spMkLst>
            <pc:docMk/>
            <pc:sldMk cId="234294578" sldId="291"/>
            <ac:spMk id="161" creationId="{4B6E20E5-6DBB-4758-94CF-966994A0F991}"/>
          </ac:spMkLst>
        </pc:spChg>
        <pc:spChg chg="mod">
          <ac:chgData name="Saim Mehmood" userId="dddc7e8a578a7a00" providerId="LiveId" clId="{CA029119-3701-4F3C-A637-2EAA797BD023}" dt="2020-06-12T20:59:15.050" v="41"/>
          <ac:spMkLst>
            <pc:docMk/>
            <pc:sldMk cId="234294578" sldId="291"/>
            <ac:spMk id="162" creationId="{DDFA7875-30CE-4E3F-A4EF-DE02720AF2D3}"/>
          </ac:spMkLst>
        </pc:spChg>
        <pc:spChg chg="mod">
          <ac:chgData name="Saim Mehmood" userId="dddc7e8a578a7a00" providerId="LiveId" clId="{CA029119-3701-4F3C-A637-2EAA797BD023}" dt="2020-06-12T20:59:15.050" v="41"/>
          <ac:spMkLst>
            <pc:docMk/>
            <pc:sldMk cId="234294578" sldId="291"/>
            <ac:spMk id="163" creationId="{1A9FC2FA-3B3C-47EC-8883-701A70878823}"/>
          </ac:spMkLst>
        </pc:spChg>
        <pc:grpChg chg="mod">
          <ac:chgData name="Saim Mehmood" userId="dddc7e8a578a7a00" providerId="LiveId" clId="{CA029119-3701-4F3C-A637-2EAA797BD023}" dt="2020-06-12T20:59:15.050" v="41"/>
          <ac:grpSpMkLst>
            <pc:docMk/>
            <pc:sldMk cId="234294578" sldId="291"/>
            <ac:grpSpMk id="53" creationId="{CC25E50F-099E-431C-B119-19509C088ACD}"/>
          </ac:grpSpMkLst>
        </pc:grpChg>
      </pc:sldChg>
      <pc:sldChg chg="modSp mod modNotes">
        <pc:chgData name="Saim Mehmood" userId="dddc7e8a578a7a00" providerId="LiveId" clId="{CA029119-3701-4F3C-A637-2EAA797BD023}" dt="2020-06-12T20:59:15.416" v="42" actId="27636"/>
        <pc:sldMkLst>
          <pc:docMk/>
          <pc:sldMk cId="1305400969" sldId="293"/>
        </pc:sldMkLst>
        <pc:spChg chg="mod">
          <ac:chgData name="Saim Mehmood" userId="dddc7e8a578a7a00" providerId="LiveId" clId="{CA029119-3701-4F3C-A637-2EAA797BD023}" dt="2020-06-12T20:59:15.416" v="42" actId="27636"/>
          <ac:spMkLst>
            <pc:docMk/>
            <pc:sldMk cId="1305400969" sldId="293"/>
            <ac:spMk id="2" creationId="{0142A38C-312E-4F99-A7E7-A65670E3FFBA}"/>
          </ac:spMkLst>
        </pc:spChg>
      </pc:sldChg>
      <pc:sldChg chg="modSp modNotes">
        <pc:chgData name="Saim Mehmood" userId="dddc7e8a578a7a00" providerId="LiveId" clId="{CA029119-3701-4F3C-A637-2EAA797BD023}" dt="2020-06-12T20:59:15.050" v="41"/>
        <pc:sldMkLst>
          <pc:docMk/>
          <pc:sldMk cId="2033619929" sldId="294"/>
        </pc:sldMkLst>
        <pc:spChg chg="mod">
          <ac:chgData name="Saim Mehmood" userId="dddc7e8a578a7a00" providerId="LiveId" clId="{CA029119-3701-4F3C-A637-2EAA797BD023}" dt="2020-06-12T20:59:15.050" v="41"/>
          <ac:spMkLst>
            <pc:docMk/>
            <pc:sldMk cId="2033619929" sldId="294"/>
            <ac:spMk id="7" creationId="{15917A37-1119-4AC6-AB1A-C66A64BA7BB8}"/>
          </ac:spMkLst>
        </pc:spChg>
        <pc:spChg chg="mod">
          <ac:chgData name="Saim Mehmood" userId="dddc7e8a578a7a00" providerId="LiveId" clId="{CA029119-3701-4F3C-A637-2EAA797BD023}" dt="2020-06-12T20:59:15.050" v="41"/>
          <ac:spMkLst>
            <pc:docMk/>
            <pc:sldMk cId="2033619929" sldId="294"/>
            <ac:spMk id="8" creationId="{D9F15B6C-884B-48C6-BA3F-19176F8DCC4E}"/>
          </ac:spMkLst>
        </pc:spChg>
        <pc:spChg chg="mod">
          <ac:chgData name="Saim Mehmood" userId="dddc7e8a578a7a00" providerId="LiveId" clId="{CA029119-3701-4F3C-A637-2EAA797BD023}" dt="2020-06-12T20:59:15.050" v="41"/>
          <ac:spMkLst>
            <pc:docMk/>
            <pc:sldMk cId="2033619929" sldId="294"/>
            <ac:spMk id="10" creationId="{E03F42A0-1DE9-4D4D-A244-7CA455073A94}"/>
          </ac:spMkLst>
        </pc:spChg>
        <pc:picChg chg="mod">
          <ac:chgData name="Saim Mehmood" userId="dddc7e8a578a7a00" providerId="LiveId" clId="{CA029119-3701-4F3C-A637-2EAA797BD023}" dt="2020-06-12T20:59:15.050" v="41"/>
          <ac:picMkLst>
            <pc:docMk/>
            <pc:sldMk cId="2033619929" sldId="294"/>
            <ac:picMk id="5" creationId="{BFD49CD9-D876-41AD-ABF0-AD955BC5BE3E}"/>
          </ac:picMkLst>
        </pc:picChg>
        <pc:picChg chg="mod">
          <ac:chgData name="Saim Mehmood" userId="dddc7e8a578a7a00" providerId="LiveId" clId="{CA029119-3701-4F3C-A637-2EAA797BD023}" dt="2020-06-12T20:59:15.050" v="41"/>
          <ac:picMkLst>
            <pc:docMk/>
            <pc:sldMk cId="2033619929" sldId="294"/>
            <ac:picMk id="9" creationId="{90EF6F6A-B4A6-4166-9724-6172AF0BB1F1}"/>
          </ac:picMkLst>
        </pc:picChg>
      </pc:sldChg>
      <pc:sldChg chg="modSp modNotes modNotesTx">
        <pc:chgData name="Saim Mehmood" userId="dddc7e8a578a7a00" providerId="LiveId" clId="{CA029119-3701-4F3C-A637-2EAA797BD023}" dt="2020-06-12T23:32:55.113" v="281" actId="20577"/>
        <pc:sldMkLst>
          <pc:docMk/>
          <pc:sldMk cId="2785827831" sldId="296"/>
        </pc:sldMkLst>
        <pc:spChg chg="mod">
          <ac:chgData name="Saim Mehmood" userId="dddc7e8a578a7a00" providerId="LiveId" clId="{CA029119-3701-4F3C-A637-2EAA797BD023}" dt="2020-06-12T20:59:15.050" v="41"/>
          <ac:spMkLst>
            <pc:docMk/>
            <pc:sldMk cId="2785827831" sldId="296"/>
            <ac:spMk id="2" creationId="{981C3FD2-4324-4603-91D4-2D945EF6DA10}"/>
          </ac:spMkLst>
        </pc:spChg>
        <pc:spChg chg="mod">
          <ac:chgData name="Saim Mehmood" userId="dddc7e8a578a7a00" providerId="LiveId" clId="{CA029119-3701-4F3C-A637-2EAA797BD023}" dt="2020-06-12T20:59:15.050" v="41"/>
          <ac:spMkLst>
            <pc:docMk/>
            <pc:sldMk cId="2785827831" sldId="296"/>
            <ac:spMk id="5" creationId="{59A7A3B3-1A75-4546-9AEE-5FC890331A2D}"/>
          </ac:spMkLst>
        </pc:spChg>
        <pc:spChg chg="mod">
          <ac:chgData name="Saim Mehmood" userId="dddc7e8a578a7a00" providerId="LiveId" clId="{CA029119-3701-4F3C-A637-2EAA797BD023}" dt="2020-06-12T20:59:15.050" v="41"/>
          <ac:spMkLst>
            <pc:docMk/>
            <pc:sldMk cId="2785827831" sldId="296"/>
            <ac:spMk id="6" creationId="{D338BADB-AAEB-4C13-81E8-21E39AD4A172}"/>
          </ac:spMkLst>
        </pc:spChg>
        <pc:spChg chg="mod">
          <ac:chgData name="Saim Mehmood" userId="dddc7e8a578a7a00" providerId="LiveId" clId="{CA029119-3701-4F3C-A637-2EAA797BD023}" dt="2020-06-12T20:59:15.050" v="41"/>
          <ac:spMkLst>
            <pc:docMk/>
            <pc:sldMk cId="2785827831" sldId="296"/>
            <ac:spMk id="7" creationId="{EE119482-46AF-4B38-B455-65753EA55AD2}"/>
          </ac:spMkLst>
        </pc:spChg>
        <pc:spChg chg="mod">
          <ac:chgData name="Saim Mehmood" userId="dddc7e8a578a7a00" providerId="LiveId" clId="{CA029119-3701-4F3C-A637-2EAA797BD023}" dt="2020-06-12T20:59:15.050" v="41"/>
          <ac:spMkLst>
            <pc:docMk/>
            <pc:sldMk cId="2785827831" sldId="296"/>
            <ac:spMk id="15" creationId="{5FA162D0-4FB2-4899-9930-C87478519B8D}"/>
          </ac:spMkLst>
        </pc:spChg>
        <pc:spChg chg="mod">
          <ac:chgData name="Saim Mehmood" userId="dddc7e8a578a7a00" providerId="LiveId" clId="{CA029119-3701-4F3C-A637-2EAA797BD023}" dt="2020-06-12T20:59:15.050" v="41"/>
          <ac:spMkLst>
            <pc:docMk/>
            <pc:sldMk cId="2785827831" sldId="296"/>
            <ac:spMk id="19" creationId="{23D51022-E4C6-4388-96AA-18B70C925DE3}"/>
          </ac:spMkLst>
        </pc:spChg>
        <pc:spChg chg="mod">
          <ac:chgData name="Saim Mehmood" userId="dddc7e8a578a7a00" providerId="LiveId" clId="{CA029119-3701-4F3C-A637-2EAA797BD023}" dt="2020-06-12T20:59:15.050" v="41"/>
          <ac:spMkLst>
            <pc:docMk/>
            <pc:sldMk cId="2785827831" sldId="296"/>
            <ac:spMk id="23" creationId="{D0777F67-629F-4494-8C4D-686728758F15}"/>
          </ac:spMkLst>
        </pc:spChg>
        <pc:spChg chg="mod">
          <ac:chgData name="Saim Mehmood" userId="dddc7e8a578a7a00" providerId="LiveId" clId="{CA029119-3701-4F3C-A637-2EAA797BD023}" dt="2020-06-12T20:59:15.050" v="41"/>
          <ac:spMkLst>
            <pc:docMk/>
            <pc:sldMk cId="2785827831" sldId="296"/>
            <ac:spMk id="24" creationId="{EA2E812E-183D-448E-B4A2-6696213C809C}"/>
          </ac:spMkLst>
        </pc:spChg>
        <pc:spChg chg="mod">
          <ac:chgData name="Saim Mehmood" userId="dddc7e8a578a7a00" providerId="LiveId" clId="{CA029119-3701-4F3C-A637-2EAA797BD023}" dt="2020-06-12T20:59:15.050" v="41"/>
          <ac:spMkLst>
            <pc:docMk/>
            <pc:sldMk cId="2785827831" sldId="296"/>
            <ac:spMk id="25" creationId="{7DD7F678-1DD5-4E6B-8B77-9427A6FDF99A}"/>
          </ac:spMkLst>
        </pc:spChg>
        <pc:cxnChg chg="mod">
          <ac:chgData name="Saim Mehmood" userId="dddc7e8a578a7a00" providerId="LiveId" clId="{CA029119-3701-4F3C-A637-2EAA797BD023}" dt="2020-06-12T20:59:15.050" v="41"/>
          <ac:cxnSpMkLst>
            <pc:docMk/>
            <pc:sldMk cId="2785827831" sldId="296"/>
            <ac:cxnSpMk id="9" creationId="{C67CFB41-4F3B-4BCE-B858-C980B6E1DD33}"/>
          </ac:cxnSpMkLst>
        </pc:cxnChg>
        <pc:cxnChg chg="mod">
          <ac:chgData name="Saim Mehmood" userId="dddc7e8a578a7a00" providerId="LiveId" clId="{CA029119-3701-4F3C-A637-2EAA797BD023}" dt="2020-06-12T20:59:15.050" v="41"/>
          <ac:cxnSpMkLst>
            <pc:docMk/>
            <pc:sldMk cId="2785827831" sldId="296"/>
            <ac:cxnSpMk id="10" creationId="{5EE9F6E5-2F79-42CC-9E35-19BAFD16E070}"/>
          </ac:cxnSpMkLst>
        </pc:cxnChg>
        <pc:cxnChg chg="mod">
          <ac:chgData name="Saim Mehmood" userId="dddc7e8a578a7a00" providerId="LiveId" clId="{CA029119-3701-4F3C-A637-2EAA797BD023}" dt="2020-06-12T20:59:15.050" v="41"/>
          <ac:cxnSpMkLst>
            <pc:docMk/>
            <pc:sldMk cId="2785827831" sldId="296"/>
            <ac:cxnSpMk id="14" creationId="{EFFD309D-DC72-4464-A3EF-118CFE0D83A3}"/>
          </ac:cxnSpMkLst>
        </pc:cxnChg>
        <pc:cxnChg chg="mod">
          <ac:chgData name="Saim Mehmood" userId="dddc7e8a578a7a00" providerId="LiveId" clId="{CA029119-3701-4F3C-A637-2EAA797BD023}" dt="2020-06-12T20:59:15.050" v="41"/>
          <ac:cxnSpMkLst>
            <pc:docMk/>
            <pc:sldMk cId="2785827831" sldId="296"/>
            <ac:cxnSpMk id="16" creationId="{B1CBACCE-AC7E-4C41-BFB5-064E90035FDD}"/>
          </ac:cxnSpMkLst>
        </pc:cxnChg>
        <pc:cxnChg chg="mod">
          <ac:chgData name="Saim Mehmood" userId="dddc7e8a578a7a00" providerId="LiveId" clId="{CA029119-3701-4F3C-A637-2EAA797BD023}" dt="2020-06-12T20:59:15.050" v="41"/>
          <ac:cxnSpMkLst>
            <pc:docMk/>
            <pc:sldMk cId="2785827831" sldId="296"/>
            <ac:cxnSpMk id="20" creationId="{CEAA3E86-6C43-416F-B5B9-1AB3216E7DF1}"/>
          </ac:cxnSpMkLst>
        </pc:cxnChg>
      </pc:sldChg>
      <pc:sldChg chg="modSp modNotes">
        <pc:chgData name="Saim Mehmood" userId="dddc7e8a578a7a00" providerId="LiveId" clId="{CA029119-3701-4F3C-A637-2EAA797BD023}" dt="2020-06-12T20:59:15.050" v="41"/>
        <pc:sldMkLst>
          <pc:docMk/>
          <pc:sldMk cId="3003796624" sldId="297"/>
        </pc:sldMkLst>
        <pc:spChg chg="mod">
          <ac:chgData name="Saim Mehmood" userId="dddc7e8a578a7a00" providerId="LiveId" clId="{CA029119-3701-4F3C-A637-2EAA797BD023}" dt="2020-06-12T20:59:15.050" v="41"/>
          <ac:spMkLst>
            <pc:docMk/>
            <pc:sldMk cId="3003796624" sldId="297"/>
            <ac:spMk id="4" creationId="{B89AEA2D-0BCD-4A08-9C39-19D9C4B3D114}"/>
          </ac:spMkLst>
        </pc:spChg>
        <pc:spChg chg="mod">
          <ac:chgData name="Saim Mehmood" userId="dddc7e8a578a7a00" providerId="LiveId" clId="{CA029119-3701-4F3C-A637-2EAA797BD023}" dt="2020-06-12T20:59:15.050" v="41"/>
          <ac:spMkLst>
            <pc:docMk/>
            <pc:sldMk cId="3003796624" sldId="297"/>
            <ac:spMk id="5" creationId="{64931A1A-B932-43E1-AC3F-4FD50CC307CD}"/>
          </ac:spMkLst>
        </pc:spChg>
        <pc:spChg chg="mod">
          <ac:chgData name="Saim Mehmood" userId="dddc7e8a578a7a00" providerId="LiveId" clId="{CA029119-3701-4F3C-A637-2EAA797BD023}" dt="2020-06-12T20:59:15.050" v="41"/>
          <ac:spMkLst>
            <pc:docMk/>
            <pc:sldMk cId="3003796624" sldId="297"/>
            <ac:spMk id="6" creationId="{C978A713-CE30-4C35-B7C2-800052B3AC75}"/>
          </ac:spMkLst>
        </pc:spChg>
        <pc:spChg chg="mod">
          <ac:chgData name="Saim Mehmood" userId="dddc7e8a578a7a00" providerId="LiveId" clId="{CA029119-3701-4F3C-A637-2EAA797BD023}" dt="2020-06-12T20:59:15.050" v="41"/>
          <ac:spMkLst>
            <pc:docMk/>
            <pc:sldMk cId="3003796624" sldId="297"/>
            <ac:spMk id="7" creationId="{620998B5-94C8-4797-BB5F-0C9AA8D23B60}"/>
          </ac:spMkLst>
        </pc:spChg>
        <pc:spChg chg="mod">
          <ac:chgData name="Saim Mehmood" userId="dddc7e8a578a7a00" providerId="LiveId" clId="{CA029119-3701-4F3C-A637-2EAA797BD023}" dt="2020-06-12T20:59:15.050" v="41"/>
          <ac:spMkLst>
            <pc:docMk/>
            <pc:sldMk cId="3003796624" sldId="297"/>
            <ac:spMk id="11" creationId="{555AFBD9-E942-4F4D-BEAC-E8D1408812B9}"/>
          </ac:spMkLst>
        </pc:spChg>
        <pc:spChg chg="mod">
          <ac:chgData name="Saim Mehmood" userId="dddc7e8a578a7a00" providerId="LiveId" clId="{CA029119-3701-4F3C-A637-2EAA797BD023}" dt="2020-06-12T20:59:15.050" v="41"/>
          <ac:spMkLst>
            <pc:docMk/>
            <pc:sldMk cId="3003796624" sldId="297"/>
            <ac:spMk id="13" creationId="{B2975FF1-56B5-478C-A1B2-A7475F1C3FE1}"/>
          </ac:spMkLst>
        </pc:spChg>
        <pc:spChg chg="mod">
          <ac:chgData name="Saim Mehmood" userId="dddc7e8a578a7a00" providerId="LiveId" clId="{CA029119-3701-4F3C-A637-2EAA797BD023}" dt="2020-06-12T20:59:15.050" v="41"/>
          <ac:spMkLst>
            <pc:docMk/>
            <pc:sldMk cId="3003796624" sldId="297"/>
            <ac:spMk id="14" creationId="{F8B95986-715D-4AD1-90E2-95E6513CD1E8}"/>
          </ac:spMkLst>
        </pc:spChg>
        <pc:picChg chg="mod">
          <ac:chgData name="Saim Mehmood" userId="dddc7e8a578a7a00" providerId="LiveId" clId="{CA029119-3701-4F3C-A637-2EAA797BD023}" dt="2020-06-12T20:59:15.050" v="41"/>
          <ac:picMkLst>
            <pc:docMk/>
            <pc:sldMk cId="3003796624" sldId="297"/>
            <ac:picMk id="8" creationId="{BFAB9B11-1950-4C17-A11F-3DF395F2819D}"/>
          </ac:picMkLst>
        </pc:picChg>
        <pc:picChg chg="mod">
          <ac:chgData name="Saim Mehmood" userId="dddc7e8a578a7a00" providerId="LiveId" clId="{CA029119-3701-4F3C-A637-2EAA797BD023}" dt="2020-06-12T20:59:15.050" v="41"/>
          <ac:picMkLst>
            <pc:docMk/>
            <pc:sldMk cId="3003796624" sldId="297"/>
            <ac:picMk id="9" creationId="{8DE83685-E2B7-4FAC-AF5E-3BC41C5F12A1}"/>
          </ac:picMkLst>
        </pc:picChg>
        <pc:picChg chg="mod">
          <ac:chgData name="Saim Mehmood" userId="dddc7e8a578a7a00" providerId="LiveId" clId="{CA029119-3701-4F3C-A637-2EAA797BD023}" dt="2020-06-12T20:59:15.050" v="41"/>
          <ac:picMkLst>
            <pc:docMk/>
            <pc:sldMk cId="3003796624" sldId="297"/>
            <ac:picMk id="10" creationId="{63102396-C291-4138-BABA-807947D8138A}"/>
          </ac:picMkLst>
        </pc:picChg>
      </pc:sldChg>
      <pc:sldChg chg="modSp mod modNotes modNotesTx">
        <pc:chgData name="Saim Mehmood" userId="dddc7e8a578a7a00" providerId="LiveId" clId="{CA029119-3701-4F3C-A637-2EAA797BD023}" dt="2020-06-13T20:01:56.232" v="400" actId="20577"/>
        <pc:sldMkLst>
          <pc:docMk/>
          <pc:sldMk cId="1891617450" sldId="298"/>
        </pc:sldMkLst>
        <pc:spChg chg="mod">
          <ac:chgData name="Saim Mehmood" userId="dddc7e8a578a7a00" providerId="LiveId" clId="{CA029119-3701-4F3C-A637-2EAA797BD023}" dt="2020-06-13T20:01:56.232" v="400" actId="20577"/>
          <ac:spMkLst>
            <pc:docMk/>
            <pc:sldMk cId="1891617450" sldId="298"/>
            <ac:spMk id="2" creationId="{78FD6408-2CFA-46CB-A669-F0AA8416520D}"/>
          </ac:spMkLst>
        </pc:spChg>
        <pc:spChg chg="mod">
          <ac:chgData name="Saim Mehmood" userId="dddc7e8a578a7a00" providerId="LiveId" clId="{CA029119-3701-4F3C-A637-2EAA797BD023}" dt="2020-06-12T20:59:15.050" v="41"/>
          <ac:spMkLst>
            <pc:docMk/>
            <pc:sldMk cId="1891617450" sldId="298"/>
            <ac:spMk id="4" creationId="{29774E06-956F-4FD4-857E-5E2F558EE7A3}"/>
          </ac:spMkLst>
        </pc:spChg>
        <pc:spChg chg="mod">
          <ac:chgData name="Saim Mehmood" userId="dddc7e8a578a7a00" providerId="LiveId" clId="{CA029119-3701-4F3C-A637-2EAA797BD023}" dt="2020-06-12T20:59:15.050" v="41"/>
          <ac:spMkLst>
            <pc:docMk/>
            <pc:sldMk cId="1891617450" sldId="298"/>
            <ac:spMk id="6" creationId="{47E8EAC0-ED9D-462D-9EA2-7567C24B1244}"/>
          </ac:spMkLst>
        </pc:spChg>
        <pc:picChg chg="mod">
          <ac:chgData name="Saim Mehmood" userId="dddc7e8a578a7a00" providerId="LiveId" clId="{CA029119-3701-4F3C-A637-2EAA797BD023}" dt="2020-06-12T20:59:15.050" v="41"/>
          <ac:picMkLst>
            <pc:docMk/>
            <pc:sldMk cId="1891617450" sldId="298"/>
            <ac:picMk id="5" creationId="{026BEE5C-4949-47DB-8B2F-3074E6DAD415}"/>
          </ac:picMkLst>
        </pc:picChg>
        <pc:picChg chg="mod">
          <ac:chgData name="Saim Mehmood" userId="dddc7e8a578a7a00" providerId="LiveId" clId="{CA029119-3701-4F3C-A637-2EAA797BD023}" dt="2020-06-12T20:59:15.050" v="41"/>
          <ac:picMkLst>
            <pc:docMk/>
            <pc:sldMk cId="1891617450" sldId="298"/>
            <ac:picMk id="7" creationId="{119EE8F6-2EF9-4302-B24E-C85AF1DAA7AC}"/>
          </ac:picMkLst>
        </pc:picChg>
        <pc:picChg chg="mod">
          <ac:chgData name="Saim Mehmood" userId="dddc7e8a578a7a00" providerId="LiveId" clId="{CA029119-3701-4F3C-A637-2EAA797BD023}" dt="2020-06-12T20:59:15.050" v="41"/>
          <ac:picMkLst>
            <pc:docMk/>
            <pc:sldMk cId="1891617450" sldId="298"/>
            <ac:picMk id="8" creationId="{46E8A9EF-DAC2-45C1-B7E7-0F8EFEF5CB4F}"/>
          </ac:picMkLst>
        </pc:picChg>
      </pc:sldChg>
      <pc:sldChg chg="delSp modSp mod delAnim modNotes modNotesTx">
        <pc:chgData name="Saim Mehmood" userId="dddc7e8a578a7a00" providerId="LiveId" clId="{CA029119-3701-4F3C-A637-2EAA797BD023}" dt="2020-06-12T21:43:36.207" v="78" actId="20577"/>
        <pc:sldMkLst>
          <pc:docMk/>
          <pc:sldMk cId="2503909403" sldId="299"/>
        </pc:sldMkLst>
        <pc:spChg chg="mod">
          <ac:chgData name="Saim Mehmood" userId="dddc7e8a578a7a00" providerId="LiveId" clId="{CA029119-3701-4F3C-A637-2EAA797BD023}" dt="2020-06-12T21:43:29.134" v="76" actId="1076"/>
          <ac:spMkLst>
            <pc:docMk/>
            <pc:sldMk cId="2503909403" sldId="299"/>
            <ac:spMk id="4" creationId="{9AC4482E-39A2-43B1-9400-9C6DD24BFA8F}"/>
          </ac:spMkLst>
        </pc:spChg>
        <pc:spChg chg="del mod">
          <ac:chgData name="Saim Mehmood" userId="dddc7e8a578a7a00" providerId="LiveId" clId="{CA029119-3701-4F3C-A637-2EAA797BD023}" dt="2020-06-12T21:43:20.231" v="74" actId="478"/>
          <ac:spMkLst>
            <pc:docMk/>
            <pc:sldMk cId="2503909403" sldId="299"/>
            <ac:spMk id="5" creationId="{9BDD3ABD-164F-48EA-99D2-B9838E62751D}"/>
          </ac:spMkLst>
        </pc:spChg>
        <pc:picChg chg="del mod">
          <ac:chgData name="Saim Mehmood" userId="dddc7e8a578a7a00" providerId="LiveId" clId="{CA029119-3701-4F3C-A637-2EAA797BD023}" dt="2020-06-12T21:43:20.231" v="74" actId="478"/>
          <ac:picMkLst>
            <pc:docMk/>
            <pc:sldMk cId="2503909403" sldId="299"/>
            <ac:picMk id="7" creationId="{6EA32828-5A3C-476F-80D7-595653AAB94A}"/>
          </ac:picMkLst>
        </pc:picChg>
        <pc:picChg chg="mod">
          <ac:chgData name="Saim Mehmood" userId="dddc7e8a578a7a00" providerId="LiveId" clId="{CA029119-3701-4F3C-A637-2EAA797BD023}" dt="2020-06-12T21:43:23.926" v="75" actId="1076"/>
          <ac:picMkLst>
            <pc:docMk/>
            <pc:sldMk cId="2503909403" sldId="299"/>
            <ac:picMk id="8" creationId="{8177D1E0-08B1-4BDD-A9F2-C81C32BD4145}"/>
          </ac:picMkLst>
        </pc:picChg>
      </pc:sldChg>
      <pc:sldChg chg="del">
        <pc:chgData name="Saim Mehmood" userId="dddc7e8a578a7a00" providerId="LiveId" clId="{CA029119-3701-4F3C-A637-2EAA797BD023}" dt="2020-06-12T20:51:12.948" v="0" actId="47"/>
        <pc:sldMkLst>
          <pc:docMk/>
          <pc:sldMk cId="847544370" sldId="300"/>
        </pc:sldMkLst>
      </pc:sldChg>
      <pc:sldChg chg="del">
        <pc:chgData name="Saim Mehmood" userId="dddc7e8a578a7a00" providerId="LiveId" clId="{CA029119-3701-4F3C-A637-2EAA797BD023}" dt="2020-06-12T20:51:12.948" v="0" actId="47"/>
        <pc:sldMkLst>
          <pc:docMk/>
          <pc:sldMk cId="3015568840" sldId="301"/>
        </pc:sldMkLst>
      </pc:sldChg>
      <pc:sldChg chg="del">
        <pc:chgData name="Saim Mehmood" userId="dddc7e8a578a7a00" providerId="LiveId" clId="{CA029119-3701-4F3C-A637-2EAA797BD023}" dt="2020-06-12T20:51:12.948" v="0" actId="47"/>
        <pc:sldMkLst>
          <pc:docMk/>
          <pc:sldMk cId="1614077710" sldId="302"/>
        </pc:sldMkLst>
      </pc:sldChg>
      <pc:sldChg chg="del">
        <pc:chgData name="Saim Mehmood" userId="dddc7e8a578a7a00" providerId="LiveId" clId="{CA029119-3701-4F3C-A637-2EAA797BD023}" dt="2020-06-12T20:51:12.948" v="0" actId="47"/>
        <pc:sldMkLst>
          <pc:docMk/>
          <pc:sldMk cId="3355090091" sldId="303"/>
        </pc:sldMkLst>
      </pc:sldChg>
      <pc:sldChg chg="del">
        <pc:chgData name="Saim Mehmood" userId="dddc7e8a578a7a00" providerId="LiveId" clId="{CA029119-3701-4F3C-A637-2EAA797BD023}" dt="2020-06-12T20:51:12.948" v="0" actId="47"/>
        <pc:sldMkLst>
          <pc:docMk/>
          <pc:sldMk cId="2151933448" sldId="304"/>
        </pc:sldMkLst>
      </pc:sldChg>
      <pc:sldChg chg="del">
        <pc:chgData name="Saim Mehmood" userId="dddc7e8a578a7a00" providerId="LiveId" clId="{CA029119-3701-4F3C-A637-2EAA797BD023}" dt="2020-06-12T20:51:12.948" v="0" actId="47"/>
        <pc:sldMkLst>
          <pc:docMk/>
          <pc:sldMk cId="3624256342" sldId="305"/>
        </pc:sldMkLst>
      </pc:sldChg>
      <pc:sldChg chg="modSp modNotes modNotesTx">
        <pc:chgData name="Saim Mehmood" userId="dddc7e8a578a7a00" providerId="LiveId" clId="{CA029119-3701-4F3C-A637-2EAA797BD023}" dt="2020-06-13T02:33:52.708" v="332" actId="20577"/>
        <pc:sldMkLst>
          <pc:docMk/>
          <pc:sldMk cId="2472562866" sldId="307"/>
        </pc:sldMkLst>
        <pc:spChg chg="mod">
          <ac:chgData name="Saim Mehmood" userId="dddc7e8a578a7a00" providerId="LiveId" clId="{CA029119-3701-4F3C-A637-2EAA797BD023}" dt="2020-06-12T20:59:15.050" v="41"/>
          <ac:spMkLst>
            <pc:docMk/>
            <pc:sldMk cId="2472562866" sldId="307"/>
            <ac:spMk id="4" creationId="{C724808E-7339-4D1A-B42E-AAF148EADA93}"/>
          </ac:spMkLst>
        </pc:spChg>
        <pc:spChg chg="mod">
          <ac:chgData name="Saim Mehmood" userId="dddc7e8a578a7a00" providerId="LiveId" clId="{CA029119-3701-4F3C-A637-2EAA797BD023}" dt="2020-06-12T20:59:15.050" v="41"/>
          <ac:spMkLst>
            <pc:docMk/>
            <pc:sldMk cId="2472562866" sldId="307"/>
            <ac:spMk id="5" creationId="{F8A097AE-8948-42F0-885E-650532A69018}"/>
          </ac:spMkLst>
        </pc:spChg>
        <pc:spChg chg="mod">
          <ac:chgData name="Saim Mehmood" userId="dddc7e8a578a7a00" providerId="LiveId" clId="{CA029119-3701-4F3C-A637-2EAA797BD023}" dt="2020-06-12T20:59:15.050" v="41"/>
          <ac:spMkLst>
            <pc:docMk/>
            <pc:sldMk cId="2472562866" sldId="307"/>
            <ac:spMk id="6" creationId="{846000AE-2130-4DB4-B665-421C432FAE9F}"/>
          </ac:spMkLst>
        </pc:spChg>
        <pc:spChg chg="mod">
          <ac:chgData name="Saim Mehmood" userId="dddc7e8a578a7a00" providerId="LiveId" clId="{CA029119-3701-4F3C-A637-2EAA797BD023}" dt="2020-06-12T20:59:15.050" v="41"/>
          <ac:spMkLst>
            <pc:docMk/>
            <pc:sldMk cId="2472562866" sldId="307"/>
            <ac:spMk id="8" creationId="{EE353F37-C636-4CCD-8889-50D60BC8439E}"/>
          </ac:spMkLst>
        </pc:spChg>
        <pc:spChg chg="mod">
          <ac:chgData name="Saim Mehmood" userId="dddc7e8a578a7a00" providerId="LiveId" clId="{CA029119-3701-4F3C-A637-2EAA797BD023}" dt="2020-06-12T20:59:15.050" v="41"/>
          <ac:spMkLst>
            <pc:docMk/>
            <pc:sldMk cId="2472562866" sldId="307"/>
            <ac:spMk id="9" creationId="{E72329C3-6F81-480D-AAC7-FD8ED8E81B5D}"/>
          </ac:spMkLst>
        </pc:spChg>
        <pc:spChg chg="mod">
          <ac:chgData name="Saim Mehmood" userId="dddc7e8a578a7a00" providerId="LiveId" clId="{CA029119-3701-4F3C-A637-2EAA797BD023}" dt="2020-06-12T20:59:15.050" v="41"/>
          <ac:spMkLst>
            <pc:docMk/>
            <pc:sldMk cId="2472562866" sldId="307"/>
            <ac:spMk id="10" creationId="{62949C54-951D-40FF-ABBA-81DE8D83C1BD}"/>
          </ac:spMkLst>
        </pc:spChg>
        <pc:picChg chg="mod">
          <ac:chgData name="Saim Mehmood" userId="dddc7e8a578a7a00" providerId="LiveId" clId="{CA029119-3701-4F3C-A637-2EAA797BD023}" dt="2020-06-12T20:59:15.050" v="41"/>
          <ac:picMkLst>
            <pc:docMk/>
            <pc:sldMk cId="2472562866" sldId="307"/>
            <ac:picMk id="7" creationId="{91F9CFE3-06C5-4098-BB52-81842219EDBD}"/>
          </ac:picMkLst>
        </pc:picChg>
      </pc:sldChg>
      <pc:sldChg chg="del">
        <pc:chgData name="Saim Mehmood" userId="dddc7e8a578a7a00" providerId="LiveId" clId="{CA029119-3701-4F3C-A637-2EAA797BD023}" dt="2020-06-12T20:57:32.499" v="40" actId="47"/>
        <pc:sldMkLst>
          <pc:docMk/>
          <pc:sldMk cId="1826435143" sldId="310"/>
        </pc:sldMkLst>
      </pc:sldChg>
      <pc:sldChg chg="modSp modNotes">
        <pc:chgData name="Saim Mehmood" userId="dddc7e8a578a7a00" providerId="LiveId" clId="{CA029119-3701-4F3C-A637-2EAA797BD023}" dt="2020-06-12T20:59:15.050" v="41"/>
        <pc:sldMkLst>
          <pc:docMk/>
          <pc:sldMk cId="379831073" sldId="313"/>
        </pc:sldMkLst>
        <pc:spChg chg="mod">
          <ac:chgData name="Saim Mehmood" userId="dddc7e8a578a7a00" providerId="LiveId" clId="{CA029119-3701-4F3C-A637-2EAA797BD023}" dt="2020-06-12T20:59:15.050" v="41"/>
          <ac:spMkLst>
            <pc:docMk/>
            <pc:sldMk cId="379831073" sldId="313"/>
            <ac:spMk id="4" creationId="{2AFB1CD2-C8A0-4AD4-B4EB-703CF76DD67D}"/>
          </ac:spMkLst>
        </pc:spChg>
        <pc:spChg chg="mod">
          <ac:chgData name="Saim Mehmood" userId="dddc7e8a578a7a00" providerId="LiveId" clId="{CA029119-3701-4F3C-A637-2EAA797BD023}" dt="2020-06-12T20:59:15.050" v="41"/>
          <ac:spMkLst>
            <pc:docMk/>
            <pc:sldMk cId="379831073" sldId="313"/>
            <ac:spMk id="5" creationId="{193DDAFF-920A-45CC-BBE3-29678A0F3492}"/>
          </ac:spMkLst>
        </pc:spChg>
        <pc:spChg chg="mod">
          <ac:chgData name="Saim Mehmood" userId="dddc7e8a578a7a00" providerId="LiveId" clId="{CA029119-3701-4F3C-A637-2EAA797BD023}" dt="2020-06-12T20:59:15.050" v="41"/>
          <ac:spMkLst>
            <pc:docMk/>
            <pc:sldMk cId="379831073" sldId="313"/>
            <ac:spMk id="7" creationId="{34CBB6F5-0570-4EE9-9FB9-1202BB55E260}"/>
          </ac:spMkLst>
        </pc:spChg>
        <pc:picChg chg="mod">
          <ac:chgData name="Saim Mehmood" userId="dddc7e8a578a7a00" providerId="LiveId" clId="{CA029119-3701-4F3C-A637-2EAA797BD023}" dt="2020-06-12T20:59:15.050" v="41"/>
          <ac:picMkLst>
            <pc:docMk/>
            <pc:sldMk cId="379831073" sldId="313"/>
            <ac:picMk id="8" creationId="{E9AB79E7-42ED-4365-9318-73FADDFEF92B}"/>
          </ac:picMkLst>
        </pc:picChg>
        <pc:picChg chg="mod">
          <ac:chgData name="Saim Mehmood" userId="dddc7e8a578a7a00" providerId="LiveId" clId="{CA029119-3701-4F3C-A637-2EAA797BD023}" dt="2020-06-12T20:59:15.050" v="41"/>
          <ac:picMkLst>
            <pc:docMk/>
            <pc:sldMk cId="379831073" sldId="313"/>
            <ac:picMk id="80" creationId="{31F541C9-8EAB-44A4-BEAC-977A4007C307}"/>
          </ac:picMkLst>
        </pc:picChg>
      </pc:sldChg>
      <pc:sldChg chg="del">
        <pc:chgData name="Saim Mehmood" userId="dddc7e8a578a7a00" providerId="LiveId" clId="{CA029119-3701-4F3C-A637-2EAA797BD023}" dt="2020-06-12T20:51:12.948" v="0" actId="47"/>
        <pc:sldMkLst>
          <pc:docMk/>
          <pc:sldMk cId="1217050517" sldId="315"/>
        </pc:sldMkLst>
      </pc:sldChg>
      <pc:sldChg chg="modSp modNotes">
        <pc:chgData name="Saim Mehmood" userId="dddc7e8a578a7a00" providerId="LiveId" clId="{CA029119-3701-4F3C-A637-2EAA797BD023}" dt="2020-06-12T20:59:15.050" v="41"/>
        <pc:sldMkLst>
          <pc:docMk/>
          <pc:sldMk cId="258793228" sldId="316"/>
        </pc:sldMkLst>
        <pc:spChg chg="mod">
          <ac:chgData name="Saim Mehmood" userId="dddc7e8a578a7a00" providerId="LiveId" clId="{CA029119-3701-4F3C-A637-2EAA797BD023}" dt="2020-06-12T20:59:15.050" v="41"/>
          <ac:spMkLst>
            <pc:docMk/>
            <pc:sldMk cId="258793228" sldId="316"/>
            <ac:spMk id="4" creationId="{D28DC8BE-8B50-4A20-A371-1FEAAA76B445}"/>
          </ac:spMkLst>
        </pc:spChg>
        <pc:spChg chg="mod">
          <ac:chgData name="Saim Mehmood" userId="dddc7e8a578a7a00" providerId="LiveId" clId="{CA029119-3701-4F3C-A637-2EAA797BD023}" dt="2020-06-12T20:59:15.050" v="41"/>
          <ac:spMkLst>
            <pc:docMk/>
            <pc:sldMk cId="258793228" sldId="316"/>
            <ac:spMk id="8" creationId="{827A1DFE-91A0-45C8-A770-B743887371DF}"/>
          </ac:spMkLst>
        </pc:spChg>
        <pc:spChg chg="mod">
          <ac:chgData name="Saim Mehmood" userId="dddc7e8a578a7a00" providerId="LiveId" clId="{CA029119-3701-4F3C-A637-2EAA797BD023}" dt="2020-06-12T20:59:15.050" v="41"/>
          <ac:spMkLst>
            <pc:docMk/>
            <pc:sldMk cId="258793228" sldId="316"/>
            <ac:spMk id="75" creationId="{FAC05D38-6A40-49CC-8F42-BA25CA6441EB}"/>
          </ac:spMkLst>
        </pc:spChg>
        <pc:picChg chg="mod">
          <ac:chgData name="Saim Mehmood" userId="dddc7e8a578a7a00" providerId="LiveId" clId="{CA029119-3701-4F3C-A637-2EAA797BD023}" dt="2020-06-12T20:59:15.050" v="41"/>
          <ac:picMkLst>
            <pc:docMk/>
            <pc:sldMk cId="258793228" sldId="316"/>
            <ac:picMk id="76" creationId="{D358EE25-6110-48A0-B519-A8B465771234}"/>
          </ac:picMkLst>
        </pc:picChg>
        <pc:picChg chg="mod">
          <ac:chgData name="Saim Mehmood" userId="dddc7e8a578a7a00" providerId="LiveId" clId="{CA029119-3701-4F3C-A637-2EAA797BD023}" dt="2020-06-12T20:59:15.050" v="41"/>
          <ac:picMkLst>
            <pc:docMk/>
            <pc:sldMk cId="258793228" sldId="316"/>
            <ac:picMk id="78" creationId="{0DFDE4C7-04D8-40E2-8152-BAE6229C9764}"/>
          </ac:picMkLst>
        </pc:picChg>
      </pc:sldChg>
      <pc:sldChg chg="del">
        <pc:chgData name="Saim Mehmood" userId="dddc7e8a578a7a00" providerId="LiveId" clId="{CA029119-3701-4F3C-A637-2EAA797BD023}" dt="2020-06-12T20:51:12.948" v="0" actId="47"/>
        <pc:sldMkLst>
          <pc:docMk/>
          <pc:sldMk cId="2337064137" sldId="317"/>
        </pc:sldMkLst>
      </pc:sldChg>
      <pc:sldChg chg="modSp modNotes">
        <pc:chgData name="Saim Mehmood" userId="dddc7e8a578a7a00" providerId="LiveId" clId="{CA029119-3701-4F3C-A637-2EAA797BD023}" dt="2020-06-12T20:59:15.050" v="41"/>
        <pc:sldMkLst>
          <pc:docMk/>
          <pc:sldMk cId="3166009610" sldId="320"/>
        </pc:sldMkLst>
        <pc:spChg chg="mod">
          <ac:chgData name="Saim Mehmood" userId="dddc7e8a578a7a00" providerId="LiveId" clId="{CA029119-3701-4F3C-A637-2EAA797BD023}" dt="2020-06-12T20:59:15.050" v="41"/>
          <ac:spMkLst>
            <pc:docMk/>
            <pc:sldMk cId="3166009610" sldId="320"/>
            <ac:spMk id="3" creationId="{4848686F-A0D3-46CA-A676-01BC41859516}"/>
          </ac:spMkLst>
        </pc:spChg>
        <pc:spChg chg="mod">
          <ac:chgData name="Saim Mehmood" userId="dddc7e8a578a7a00" providerId="LiveId" clId="{CA029119-3701-4F3C-A637-2EAA797BD023}" dt="2020-06-12T20:59:15.050" v="41"/>
          <ac:spMkLst>
            <pc:docMk/>
            <pc:sldMk cId="3166009610" sldId="320"/>
            <ac:spMk id="5" creationId="{54B5130F-C6A0-498D-93B5-4D7D61CABC9F}"/>
          </ac:spMkLst>
        </pc:spChg>
        <pc:spChg chg="mod">
          <ac:chgData name="Saim Mehmood" userId="dddc7e8a578a7a00" providerId="LiveId" clId="{CA029119-3701-4F3C-A637-2EAA797BD023}" dt="2020-06-12T20:59:15.050" v="41"/>
          <ac:spMkLst>
            <pc:docMk/>
            <pc:sldMk cId="3166009610" sldId="320"/>
            <ac:spMk id="17" creationId="{A1CDCF47-457B-4C21-891F-C29EBE641DCC}"/>
          </ac:spMkLst>
        </pc:spChg>
        <pc:picChg chg="mod">
          <ac:chgData name="Saim Mehmood" userId="dddc7e8a578a7a00" providerId="LiveId" clId="{CA029119-3701-4F3C-A637-2EAA797BD023}" dt="2020-06-12T20:59:15.050" v="41"/>
          <ac:picMkLst>
            <pc:docMk/>
            <pc:sldMk cId="3166009610" sldId="320"/>
            <ac:picMk id="15" creationId="{5051FBAC-5D2E-4D10-B0CC-7DA9A97E2AB4}"/>
          </ac:picMkLst>
        </pc:picChg>
        <pc:picChg chg="mod">
          <ac:chgData name="Saim Mehmood" userId="dddc7e8a578a7a00" providerId="LiveId" clId="{CA029119-3701-4F3C-A637-2EAA797BD023}" dt="2020-06-12T20:59:15.050" v="41"/>
          <ac:picMkLst>
            <pc:docMk/>
            <pc:sldMk cId="3166009610" sldId="320"/>
            <ac:picMk id="16" creationId="{5C22120C-C3B2-46A3-9775-E48D308BD763}"/>
          </ac:picMkLst>
        </pc:picChg>
      </pc:sldChg>
      <pc:sldChg chg="modSp">
        <pc:chgData name="Saim Mehmood" userId="dddc7e8a578a7a00" providerId="LiveId" clId="{CA029119-3701-4F3C-A637-2EAA797BD023}" dt="2020-06-12T20:59:15.050" v="41"/>
        <pc:sldMkLst>
          <pc:docMk/>
          <pc:sldMk cId="951572613" sldId="322"/>
        </pc:sldMkLst>
        <pc:spChg chg="mod">
          <ac:chgData name="Saim Mehmood" userId="dddc7e8a578a7a00" providerId="LiveId" clId="{CA029119-3701-4F3C-A637-2EAA797BD023}" dt="2020-06-12T20:59:15.050" v="41"/>
          <ac:spMkLst>
            <pc:docMk/>
            <pc:sldMk cId="951572613" sldId="322"/>
            <ac:spMk id="5" creationId="{636F7124-9957-4A56-97FA-DFE4D304EC4E}"/>
          </ac:spMkLst>
        </pc:spChg>
        <pc:spChg chg="mod">
          <ac:chgData name="Saim Mehmood" userId="dddc7e8a578a7a00" providerId="LiveId" clId="{CA029119-3701-4F3C-A637-2EAA797BD023}" dt="2020-06-12T20:59:15.050" v="41"/>
          <ac:spMkLst>
            <pc:docMk/>
            <pc:sldMk cId="951572613" sldId="322"/>
            <ac:spMk id="7" creationId="{938EFCE7-2C77-4767-B9DC-2C58D35EB204}"/>
          </ac:spMkLst>
        </pc:spChg>
        <pc:spChg chg="mod">
          <ac:chgData name="Saim Mehmood" userId="dddc7e8a578a7a00" providerId="LiveId" clId="{CA029119-3701-4F3C-A637-2EAA797BD023}" dt="2020-06-12T20:59:15.050" v="41"/>
          <ac:spMkLst>
            <pc:docMk/>
            <pc:sldMk cId="951572613" sldId="322"/>
            <ac:spMk id="8" creationId="{DF86AEAE-DF20-4FEE-A64C-E839DDF08907}"/>
          </ac:spMkLst>
        </pc:spChg>
        <pc:spChg chg="mod">
          <ac:chgData name="Saim Mehmood" userId="dddc7e8a578a7a00" providerId="LiveId" clId="{CA029119-3701-4F3C-A637-2EAA797BD023}" dt="2020-06-12T20:59:15.050" v="41"/>
          <ac:spMkLst>
            <pc:docMk/>
            <pc:sldMk cId="951572613" sldId="322"/>
            <ac:spMk id="9" creationId="{314D6DF9-A9EF-47BC-8881-E969BEB78CA6}"/>
          </ac:spMkLst>
        </pc:spChg>
        <pc:spChg chg="mod">
          <ac:chgData name="Saim Mehmood" userId="dddc7e8a578a7a00" providerId="LiveId" clId="{CA029119-3701-4F3C-A637-2EAA797BD023}" dt="2020-06-12T20:59:15.050" v="41"/>
          <ac:spMkLst>
            <pc:docMk/>
            <pc:sldMk cId="951572613" sldId="322"/>
            <ac:spMk id="10" creationId="{C2C45900-A643-46E5-9A5F-CE6F5143BDCB}"/>
          </ac:spMkLst>
        </pc:spChg>
        <pc:spChg chg="mod">
          <ac:chgData name="Saim Mehmood" userId="dddc7e8a578a7a00" providerId="LiveId" clId="{CA029119-3701-4F3C-A637-2EAA797BD023}" dt="2020-06-12T20:59:15.050" v="41"/>
          <ac:spMkLst>
            <pc:docMk/>
            <pc:sldMk cId="951572613" sldId="322"/>
            <ac:spMk id="11" creationId="{1C25BAC0-AD7E-4689-82A8-2938B63CA84B}"/>
          </ac:spMkLst>
        </pc:spChg>
        <pc:picChg chg="mod">
          <ac:chgData name="Saim Mehmood" userId="dddc7e8a578a7a00" providerId="LiveId" clId="{CA029119-3701-4F3C-A637-2EAA797BD023}" dt="2020-06-12T20:59:15.050" v="41"/>
          <ac:picMkLst>
            <pc:docMk/>
            <pc:sldMk cId="951572613" sldId="322"/>
            <ac:picMk id="4" creationId="{49317432-D772-4767-8183-D25EE5665253}"/>
          </ac:picMkLst>
        </pc:picChg>
        <pc:picChg chg="mod">
          <ac:chgData name="Saim Mehmood" userId="dddc7e8a578a7a00" providerId="LiveId" clId="{CA029119-3701-4F3C-A637-2EAA797BD023}" dt="2020-06-12T20:59:15.050" v="41"/>
          <ac:picMkLst>
            <pc:docMk/>
            <pc:sldMk cId="951572613" sldId="322"/>
            <ac:picMk id="6" creationId="{53811677-BE23-4650-82C0-FC06EB9298F0}"/>
          </ac:picMkLst>
        </pc:picChg>
      </pc:sldChg>
      <pc:sldChg chg="modSp">
        <pc:chgData name="Saim Mehmood" userId="dddc7e8a578a7a00" providerId="LiveId" clId="{CA029119-3701-4F3C-A637-2EAA797BD023}" dt="2020-06-12T20:59:15.050" v="41"/>
        <pc:sldMkLst>
          <pc:docMk/>
          <pc:sldMk cId="814047375" sldId="323"/>
        </pc:sldMkLst>
        <pc:spChg chg="mod">
          <ac:chgData name="Saim Mehmood" userId="dddc7e8a578a7a00" providerId="LiveId" clId="{CA029119-3701-4F3C-A637-2EAA797BD023}" dt="2020-06-12T20:59:15.050" v="41"/>
          <ac:spMkLst>
            <pc:docMk/>
            <pc:sldMk cId="814047375" sldId="323"/>
            <ac:spMk id="5" creationId="{5EF13BBC-4C1D-4BEB-9BE3-40F8E648FE21}"/>
          </ac:spMkLst>
        </pc:spChg>
        <pc:spChg chg="mod">
          <ac:chgData name="Saim Mehmood" userId="dddc7e8a578a7a00" providerId="LiveId" clId="{CA029119-3701-4F3C-A637-2EAA797BD023}" dt="2020-06-12T20:59:15.050" v="41"/>
          <ac:spMkLst>
            <pc:docMk/>
            <pc:sldMk cId="814047375" sldId="323"/>
            <ac:spMk id="8" creationId="{B9575B9E-0E64-4D83-8252-5F227B5BCBCB}"/>
          </ac:spMkLst>
        </pc:spChg>
        <pc:spChg chg="mod">
          <ac:chgData name="Saim Mehmood" userId="dddc7e8a578a7a00" providerId="LiveId" clId="{CA029119-3701-4F3C-A637-2EAA797BD023}" dt="2020-06-12T20:59:15.050" v="41"/>
          <ac:spMkLst>
            <pc:docMk/>
            <pc:sldMk cId="814047375" sldId="323"/>
            <ac:spMk id="9" creationId="{E561A56A-38C0-4846-B8D9-2E29FCCE343B}"/>
          </ac:spMkLst>
        </pc:spChg>
        <pc:picChg chg="mod">
          <ac:chgData name="Saim Mehmood" userId="dddc7e8a578a7a00" providerId="LiveId" clId="{CA029119-3701-4F3C-A637-2EAA797BD023}" dt="2020-06-12T20:59:15.050" v="41"/>
          <ac:picMkLst>
            <pc:docMk/>
            <pc:sldMk cId="814047375" sldId="323"/>
            <ac:picMk id="4" creationId="{531D1758-7EAF-4168-BA0B-BC596B1D5A59}"/>
          </ac:picMkLst>
        </pc:picChg>
        <pc:picChg chg="mod">
          <ac:chgData name="Saim Mehmood" userId="dddc7e8a578a7a00" providerId="LiveId" clId="{CA029119-3701-4F3C-A637-2EAA797BD023}" dt="2020-06-12T20:59:15.050" v="41"/>
          <ac:picMkLst>
            <pc:docMk/>
            <pc:sldMk cId="814047375" sldId="323"/>
            <ac:picMk id="6" creationId="{55440FD2-AE51-4038-BCD2-FF8CA4E53A33}"/>
          </ac:picMkLst>
        </pc:picChg>
        <pc:picChg chg="mod">
          <ac:chgData name="Saim Mehmood" userId="dddc7e8a578a7a00" providerId="LiveId" clId="{CA029119-3701-4F3C-A637-2EAA797BD023}" dt="2020-06-12T20:59:15.050" v="41"/>
          <ac:picMkLst>
            <pc:docMk/>
            <pc:sldMk cId="814047375" sldId="323"/>
            <ac:picMk id="7" creationId="{BD5CEC27-BC64-4A7F-BC00-082270050D76}"/>
          </ac:picMkLst>
        </pc:picChg>
      </pc:sldChg>
      <pc:sldChg chg="modSp">
        <pc:chgData name="Saim Mehmood" userId="dddc7e8a578a7a00" providerId="LiveId" clId="{CA029119-3701-4F3C-A637-2EAA797BD023}" dt="2020-06-12T20:59:15.050" v="41"/>
        <pc:sldMkLst>
          <pc:docMk/>
          <pc:sldMk cId="3361791819" sldId="325"/>
        </pc:sldMkLst>
        <pc:spChg chg="mod">
          <ac:chgData name="Saim Mehmood" userId="dddc7e8a578a7a00" providerId="LiveId" clId="{CA029119-3701-4F3C-A637-2EAA797BD023}" dt="2020-06-12T20:59:15.050" v="41"/>
          <ac:spMkLst>
            <pc:docMk/>
            <pc:sldMk cId="3361791819" sldId="325"/>
            <ac:spMk id="3" creationId="{08A100EF-4C7B-41F9-81F1-B129927373BB}"/>
          </ac:spMkLst>
        </pc:spChg>
        <pc:spChg chg="mod">
          <ac:chgData name="Saim Mehmood" userId="dddc7e8a578a7a00" providerId="LiveId" clId="{CA029119-3701-4F3C-A637-2EAA797BD023}" dt="2020-06-12T20:59:15.050" v="41"/>
          <ac:spMkLst>
            <pc:docMk/>
            <pc:sldMk cId="3361791819" sldId="325"/>
            <ac:spMk id="5" creationId="{02B487AA-0382-4CB3-ACC5-3DD86A8F84A3}"/>
          </ac:spMkLst>
        </pc:spChg>
      </pc:sldChg>
      <pc:sldChg chg="del">
        <pc:chgData name="Saim Mehmood" userId="dddc7e8a578a7a00" providerId="LiveId" clId="{CA029119-3701-4F3C-A637-2EAA797BD023}" dt="2020-06-13T19:16:50.207" v="364" actId="47"/>
        <pc:sldMkLst>
          <pc:docMk/>
          <pc:sldMk cId="788816966" sldId="326"/>
        </pc:sldMkLst>
      </pc:sldChg>
      <pc:sldChg chg="addSp delSp modSp del mod delAnim modAnim modShow modNotes">
        <pc:chgData name="Saim Mehmood" userId="dddc7e8a578a7a00" providerId="LiveId" clId="{CA029119-3701-4F3C-A637-2EAA797BD023}" dt="2020-06-13T19:24:17.918" v="371" actId="47"/>
        <pc:sldMkLst>
          <pc:docMk/>
          <pc:sldMk cId="1645091978" sldId="327"/>
        </pc:sldMkLst>
        <pc:spChg chg="mod">
          <ac:chgData name="Saim Mehmood" userId="dddc7e8a578a7a00" providerId="LiveId" clId="{CA029119-3701-4F3C-A637-2EAA797BD023}" dt="2020-06-12T20:59:15.050" v="41"/>
          <ac:spMkLst>
            <pc:docMk/>
            <pc:sldMk cId="1645091978" sldId="327"/>
            <ac:spMk id="5" creationId="{9EE43384-F946-4EA7-9C2C-10529D945B1B}"/>
          </ac:spMkLst>
        </pc:spChg>
        <pc:spChg chg="mod">
          <ac:chgData name="Saim Mehmood" userId="dddc7e8a578a7a00" providerId="LiveId" clId="{CA029119-3701-4F3C-A637-2EAA797BD023}" dt="2020-06-12T21:44:28.784" v="81" actId="14100"/>
          <ac:spMkLst>
            <pc:docMk/>
            <pc:sldMk cId="1645091978" sldId="327"/>
            <ac:spMk id="7" creationId="{74577FDC-C778-4CB3-BEC6-C0A94DCFDF96}"/>
          </ac:spMkLst>
        </pc:spChg>
        <pc:spChg chg="mod">
          <ac:chgData name="Saim Mehmood" userId="dddc7e8a578a7a00" providerId="LiveId" clId="{CA029119-3701-4F3C-A637-2EAA797BD023}" dt="2020-06-12T20:59:15.050" v="41"/>
          <ac:spMkLst>
            <pc:docMk/>
            <pc:sldMk cId="1645091978" sldId="327"/>
            <ac:spMk id="9" creationId="{B82251F3-5DD5-4675-BEAC-48274DEFCCB5}"/>
          </ac:spMkLst>
        </pc:spChg>
        <pc:spChg chg="mod">
          <ac:chgData name="Saim Mehmood" userId="dddc7e8a578a7a00" providerId="LiveId" clId="{CA029119-3701-4F3C-A637-2EAA797BD023}" dt="2020-06-12T20:59:15.050" v="41"/>
          <ac:spMkLst>
            <pc:docMk/>
            <pc:sldMk cId="1645091978" sldId="327"/>
            <ac:spMk id="11" creationId="{1824E888-3686-4CF9-B5C9-5602B0CEF3C1}"/>
          </ac:spMkLst>
        </pc:spChg>
        <pc:spChg chg="mod">
          <ac:chgData name="Saim Mehmood" userId="dddc7e8a578a7a00" providerId="LiveId" clId="{CA029119-3701-4F3C-A637-2EAA797BD023}" dt="2020-06-12T20:59:15.050" v="41"/>
          <ac:spMkLst>
            <pc:docMk/>
            <pc:sldMk cId="1645091978" sldId="327"/>
            <ac:spMk id="12" creationId="{840021D8-FFEB-44EA-AB91-F0DD2A37E450}"/>
          </ac:spMkLst>
        </pc:spChg>
        <pc:spChg chg="mod">
          <ac:chgData name="Saim Mehmood" userId="dddc7e8a578a7a00" providerId="LiveId" clId="{CA029119-3701-4F3C-A637-2EAA797BD023}" dt="2020-06-12T20:59:15.050" v="41"/>
          <ac:spMkLst>
            <pc:docMk/>
            <pc:sldMk cId="1645091978" sldId="327"/>
            <ac:spMk id="13" creationId="{AA8BD453-CBD6-4809-86F9-054D4994A15C}"/>
          </ac:spMkLst>
        </pc:spChg>
        <pc:spChg chg="mod">
          <ac:chgData name="Saim Mehmood" userId="dddc7e8a578a7a00" providerId="LiveId" clId="{CA029119-3701-4F3C-A637-2EAA797BD023}" dt="2020-06-12T20:59:15.050" v="41"/>
          <ac:spMkLst>
            <pc:docMk/>
            <pc:sldMk cId="1645091978" sldId="327"/>
            <ac:spMk id="14" creationId="{978DFCAB-B181-4A85-8743-ED3DF171FD87}"/>
          </ac:spMkLst>
        </pc:spChg>
        <pc:spChg chg="mod">
          <ac:chgData name="Saim Mehmood" userId="dddc7e8a578a7a00" providerId="LiveId" clId="{CA029119-3701-4F3C-A637-2EAA797BD023}" dt="2020-06-12T20:59:15.050" v="41"/>
          <ac:spMkLst>
            <pc:docMk/>
            <pc:sldMk cId="1645091978" sldId="327"/>
            <ac:spMk id="18" creationId="{C5F36164-CDAF-460C-A7EE-0F0329DA1C9F}"/>
          </ac:spMkLst>
        </pc:spChg>
        <pc:spChg chg="mod">
          <ac:chgData name="Saim Mehmood" userId="dddc7e8a578a7a00" providerId="LiveId" clId="{CA029119-3701-4F3C-A637-2EAA797BD023}" dt="2020-06-12T20:59:15.050" v="41"/>
          <ac:spMkLst>
            <pc:docMk/>
            <pc:sldMk cId="1645091978" sldId="327"/>
            <ac:spMk id="19" creationId="{5B46FFE4-787E-4DC2-837D-05516D6E1707}"/>
          </ac:spMkLst>
        </pc:spChg>
        <pc:spChg chg="mod">
          <ac:chgData name="Saim Mehmood" userId="dddc7e8a578a7a00" providerId="LiveId" clId="{CA029119-3701-4F3C-A637-2EAA797BD023}" dt="2020-06-12T20:59:15.050" v="41"/>
          <ac:spMkLst>
            <pc:docMk/>
            <pc:sldMk cId="1645091978" sldId="327"/>
            <ac:spMk id="20" creationId="{F048788F-2A85-41C9-8604-9661CCB1DD4E}"/>
          </ac:spMkLst>
        </pc:spChg>
        <pc:spChg chg="mod">
          <ac:chgData name="Saim Mehmood" userId="dddc7e8a578a7a00" providerId="LiveId" clId="{CA029119-3701-4F3C-A637-2EAA797BD023}" dt="2020-06-12T20:59:15.050" v="41"/>
          <ac:spMkLst>
            <pc:docMk/>
            <pc:sldMk cId="1645091978" sldId="327"/>
            <ac:spMk id="21" creationId="{2E246D56-9A33-4F35-A650-C21E47D2276E}"/>
          </ac:spMkLst>
        </pc:spChg>
        <pc:spChg chg="mod">
          <ac:chgData name="Saim Mehmood" userId="dddc7e8a578a7a00" providerId="LiveId" clId="{CA029119-3701-4F3C-A637-2EAA797BD023}" dt="2020-06-12T20:59:15.050" v="41"/>
          <ac:spMkLst>
            <pc:docMk/>
            <pc:sldMk cId="1645091978" sldId="327"/>
            <ac:spMk id="29" creationId="{F3B1A8C5-E8C6-4890-8962-A1C31DB39F9C}"/>
          </ac:spMkLst>
        </pc:spChg>
        <pc:spChg chg="mod">
          <ac:chgData name="Saim Mehmood" userId="dddc7e8a578a7a00" providerId="LiveId" clId="{CA029119-3701-4F3C-A637-2EAA797BD023}" dt="2020-06-12T20:59:15.050" v="41"/>
          <ac:spMkLst>
            <pc:docMk/>
            <pc:sldMk cId="1645091978" sldId="327"/>
            <ac:spMk id="30" creationId="{5068DFCF-6304-4CE8-9CEB-15983B784CA8}"/>
          </ac:spMkLst>
        </pc:spChg>
        <pc:spChg chg="mod">
          <ac:chgData name="Saim Mehmood" userId="dddc7e8a578a7a00" providerId="LiveId" clId="{CA029119-3701-4F3C-A637-2EAA797BD023}" dt="2020-06-12T20:59:15.050" v="41"/>
          <ac:spMkLst>
            <pc:docMk/>
            <pc:sldMk cId="1645091978" sldId="327"/>
            <ac:spMk id="31" creationId="{0074C085-719D-4BE9-B102-779CAA73A8BC}"/>
          </ac:spMkLst>
        </pc:spChg>
        <pc:spChg chg="mod">
          <ac:chgData name="Saim Mehmood" userId="dddc7e8a578a7a00" providerId="LiveId" clId="{CA029119-3701-4F3C-A637-2EAA797BD023}" dt="2020-06-12T20:59:15.050" v="41"/>
          <ac:spMkLst>
            <pc:docMk/>
            <pc:sldMk cId="1645091978" sldId="327"/>
            <ac:spMk id="32" creationId="{D134EF86-2451-4592-A2DB-FB5335E4270B}"/>
          </ac:spMkLst>
        </pc:spChg>
        <pc:spChg chg="mod">
          <ac:chgData name="Saim Mehmood" userId="dddc7e8a578a7a00" providerId="LiveId" clId="{CA029119-3701-4F3C-A637-2EAA797BD023}" dt="2020-06-12T20:59:15.050" v="41"/>
          <ac:spMkLst>
            <pc:docMk/>
            <pc:sldMk cId="1645091978" sldId="327"/>
            <ac:spMk id="40" creationId="{3CD30B04-6F04-4235-9573-30E07402B9ED}"/>
          </ac:spMkLst>
        </pc:spChg>
        <pc:spChg chg="mod">
          <ac:chgData name="Saim Mehmood" userId="dddc7e8a578a7a00" providerId="LiveId" clId="{CA029119-3701-4F3C-A637-2EAA797BD023}" dt="2020-06-12T20:59:15.050" v="41"/>
          <ac:spMkLst>
            <pc:docMk/>
            <pc:sldMk cId="1645091978" sldId="327"/>
            <ac:spMk id="41" creationId="{A95A8DCF-513C-4F43-BE44-67C3E1120ACE}"/>
          </ac:spMkLst>
        </pc:spChg>
        <pc:spChg chg="mod">
          <ac:chgData name="Saim Mehmood" userId="dddc7e8a578a7a00" providerId="LiveId" clId="{CA029119-3701-4F3C-A637-2EAA797BD023}" dt="2020-06-12T20:59:15.050" v="41"/>
          <ac:spMkLst>
            <pc:docMk/>
            <pc:sldMk cId="1645091978" sldId="327"/>
            <ac:spMk id="42" creationId="{B61FCCF0-D059-4786-9170-909295E58E5B}"/>
          </ac:spMkLst>
        </pc:spChg>
        <pc:spChg chg="mod">
          <ac:chgData name="Saim Mehmood" userId="dddc7e8a578a7a00" providerId="LiveId" clId="{CA029119-3701-4F3C-A637-2EAA797BD023}" dt="2020-06-12T20:59:15.050" v="41"/>
          <ac:spMkLst>
            <pc:docMk/>
            <pc:sldMk cId="1645091978" sldId="327"/>
            <ac:spMk id="43" creationId="{9EC09499-31A8-40CD-8145-260033E82CC5}"/>
          </ac:spMkLst>
        </pc:spChg>
        <pc:spChg chg="mod">
          <ac:chgData name="Saim Mehmood" userId="dddc7e8a578a7a00" providerId="LiveId" clId="{CA029119-3701-4F3C-A637-2EAA797BD023}" dt="2020-06-12T20:59:15.050" v="41"/>
          <ac:spMkLst>
            <pc:docMk/>
            <pc:sldMk cId="1645091978" sldId="327"/>
            <ac:spMk id="51" creationId="{D641C9FF-E566-4EA1-8600-05350A48BD17}"/>
          </ac:spMkLst>
        </pc:spChg>
        <pc:spChg chg="mod">
          <ac:chgData name="Saim Mehmood" userId="dddc7e8a578a7a00" providerId="LiveId" clId="{CA029119-3701-4F3C-A637-2EAA797BD023}" dt="2020-06-12T22:55:23.061" v="245"/>
          <ac:spMkLst>
            <pc:docMk/>
            <pc:sldMk cId="1645091978" sldId="327"/>
            <ac:spMk id="56" creationId="{64848FBB-6C4C-4581-8A99-25493068C83D}"/>
          </ac:spMkLst>
        </pc:spChg>
        <pc:spChg chg="mod">
          <ac:chgData name="Saim Mehmood" userId="dddc7e8a578a7a00" providerId="LiveId" clId="{CA029119-3701-4F3C-A637-2EAA797BD023}" dt="2020-06-12T22:55:23.061" v="245"/>
          <ac:spMkLst>
            <pc:docMk/>
            <pc:sldMk cId="1645091978" sldId="327"/>
            <ac:spMk id="57" creationId="{ABC0D416-EAB7-40C3-9575-2CE890A6A789}"/>
          </ac:spMkLst>
        </pc:spChg>
        <pc:spChg chg="mod">
          <ac:chgData name="Saim Mehmood" userId="dddc7e8a578a7a00" providerId="LiveId" clId="{CA029119-3701-4F3C-A637-2EAA797BD023}" dt="2020-06-12T22:55:23.061" v="245"/>
          <ac:spMkLst>
            <pc:docMk/>
            <pc:sldMk cId="1645091978" sldId="327"/>
            <ac:spMk id="58" creationId="{1DFE48BC-BDBF-4E02-AE0D-A4EE8EF26326}"/>
          </ac:spMkLst>
        </pc:spChg>
        <pc:spChg chg="mod">
          <ac:chgData name="Saim Mehmood" userId="dddc7e8a578a7a00" providerId="LiveId" clId="{CA029119-3701-4F3C-A637-2EAA797BD023}" dt="2020-06-12T22:55:23.061" v="245"/>
          <ac:spMkLst>
            <pc:docMk/>
            <pc:sldMk cId="1645091978" sldId="327"/>
            <ac:spMk id="59" creationId="{B36B5462-C1CB-46DD-997F-391D40ACF5E0}"/>
          </ac:spMkLst>
        </pc:spChg>
        <pc:spChg chg="mod">
          <ac:chgData name="Saim Mehmood" userId="dddc7e8a578a7a00" providerId="LiveId" clId="{CA029119-3701-4F3C-A637-2EAA797BD023}" dt="2020-06-12T22:55:23.061" v="245"/>
          <ac:spMkLst>
            <pc:docMk/>
            <pc:sldMk cId="1645091978" sldId="327"/>
            <ac:spMk id="63" creationId="{A4A761FC-E3F7-4BB4-9532-EA21A5ED497A}"/>
          </ac:spMkLst>
        </pc:spChg>
        <pc:spChg chg="mod">
          <ac:chgData name="Saim Mehmood" userId="dddc7e8a578a7a00" providerId="LiveId" clId="{CA029119-3701-4F3C-A637-2EAA797BD023}" dt="2020-06-12T22:55:23.061" v="245"/>
          <ac:spMkLst>
            <pc:docMk/>
            <pc:sldMk cId="1645091978" sldId="327"/>
            <ac:spMk id="64" creationId="{CC9B5DD8-960C-4370-8CF5-FECCB6596E70}"/>
          </ac:spMkLst>
        </pc:spChg>
        <pc:spChg chg="mod">
          <ac:chgData name="Saim Mehmood" userId="dddc7e8a578a7a00" providerId="LiveId" clId="{CA029119-3701-4F3C-A637-2EAA797BD023}" dt="2020-06-12T22:55:23.061" v="245"/>
          <ac:spMkLst>
            <pc:docMk/>
            <pc:sldMk cId="1645091978" sldId="327"/>
            <ac:spMk id="65" creationId="{81660A12-38CF-41A7-B0B1-4D131540B700}"/>
          </ac:spMkLst>
        </pc:spChg>
        <pc:spChg chg="mod">
          <ac:chgData name="Saim Mehmood" userId="dddc7e8a578a7a00" providerId="LiveId" clId="{CA029119-3701-4F3C-A637-2EAA797BD023}" dt="2020-06-12T22:55:23.061" v="245"/>
          <ac:spMkLst>
            <pc:docMk/>
            <pc:sldMk cId="1645091978" sldId="327"/>
            <ac:spMk id="66" creationId="{68E33011-6E43-4D0E-94D7-92F5D38820E9}"/>
          </ac:spMkLst>
        </pc:spChg>
        <pc:spChg chg="mod">
          <ac:chgData name="Saim Mehmood" userId="dddc7e8a578a7a00" providerId="LiveId" clId="{CA029119-3701-4F3C-A637-2EAA797BD023}" dt="2020-06-12T22:55:23.061" v="245"/>
          <ac:spMkLst>
            <pc:docMk/>
            <pc:sldMk cId="1645091978" sldId="327"/>
            <ac:spMk id="74" creationId="{08021F05-08FA-4319-BF73-6C853CBEDAC3}"/>
          </ac:spMkLst>
        </pc:spChg>
        <pc:spChg chg="mod">
          <ac:chgData name="Saim Mehmood" userId="dddc7e8a578a7a00" providerId="LiveId" clId="{CA029119-3701-4F3C-A637-2EAA797BD023}" dt="2020-06-12T22:55:23.061" v="245"/>
          <ac:spMkLst>
            <pc:docMk/>
            <pc:sldMk cId="1645091978" sldId="327"/>
            <ac:spMk id="75" creationId="{06774C2D-3890-4629-A48A-E54A27F7B658}"/>
          </ac:spMkLst>
        </pc:spChg>
        <pc:spChg chg="mod">
          <ac:chgData name="Saim Mehmood" userId="dddc7e8a578a7a00" providerId="LiveId" clId="{CA029119-3701-4F3C-A637-2EAA797BD023}" dt="2020-06-12T22:55:23.061" v="245"/>
          <ac:spMkLst>
            <pc:docMk/>
            <pc:sldMk cId="1645091978" sldId="327"/>
            <ac:spMk id="76" creationId="{C4A64544-D359-4AC8-B922-82BF4EA70AEE}"/>
          </ac:spMkLst>
        </pc:spChg>
        <pc:spChg chg="mod">
          <ac:chgData name="Saim Mehmood" userId="dddc7e8a578a7a00" providerId="LiveId" clId="{CA029119-3701-4F3C-A637-2EAA797BD023}" dt="2020-06-12T22:55:23.061" v="245"/>
          <ac:spMkLst>
            <pc:docMk/>
            <pc:sldMk cId="1645091978" sldId="327"/>
            <ac:spMk id="77" creationId="{F746099D-B13E-41C2-9AC7-3A177F911FC5}"/>
          </ac:spMkLst>
        </pc:spChg>
        <pc:spChg chg="mod">
          <ac:chgData name="Saim Mehmood" userId="dddc7e8a578a7a00" providerId="LiveId" clId="{CA029119-3701-4F3C-A637-2EAA797BD023}" dt="2020-06-12T22:55:23.061" v="245"/>
          <ac:spMkLst>
            <pc:docMk/>
            <pc:sldMk cId="1645091978" sldId="327"/>
            <ac:spMk id="85" creationId="{51BB2923-138B-430D-B7F0-48F6E8BFA775}"/>
          </ac:spMkLst>
        </pc:spChg>
        <pc:spChg chg="mod">
          <ac:chgData name="Saim Mehmood" userId="dddc7e8a578a7a00" providerId="LiveId" clId="{CA029119-3701-4F3C-A637-2EAA797BD023}" dt="2020-06-12T22:55:23.061" v="245"/>
          <ac:spMkLst>
            <pc:docMk/>
            <pc:sldMk cId="1645091978" sldId="327"/>
            <ac:spMk id="86" creationId="{E4F44797-D707-457B-9966-1E3741E8AF77}"/>
          </ac:spMkLst>
        </pc:spChg>
        <pc:spChg chg="mod">
          <ac:chgData name="Saim Mehmood" userId="dddc7e8a578a7a00" providerId="LiveId" clId="{CA029119-3701-4F3C-A637-2EAA797BD023}" dt="2020-06-12T22:55:23.061" v="245"/>
          <ac:spMkLst>
            <pc:docMk/>
            <pc:sldMk cId="1645091978" sldId="327"/>
            <ac:spMk id="87" creationId="{E63D7118-52E2-478C-93EA-2ED69F708ED5}"/>
          </ac:spMkLst>
        </pc:spChg>
        <pc:spChg chg="mod">
          <ac:chgData name="Saim Mehmood" userId="dddc7e8a578a7a00" providerId="LiveId" clId="{CA029119-3701-4F3C-A637-2EAA797BD023}" dt="2020-06-12T22:55:23.061" v="245"/>
          <ac:spMkLst>
            <pc:docMk/>
            <pc:sldMk cId="1645091978" sldId="327"/>
            <ac:spMk id="88" creationId="{862AE5C0-26D1-4C16-8B5E-D46FF40E8000}"/>
          </ac:spMkLst>
        </pc:spChg>
        <pc:spChg chg="mod">
          <ac:chgData name="Saim Mehmood" userId="dddc7e8a578a7a00" providerId="LiveId" clId="{CA029119-3701-4F3C-A637-2EAA797BD023}" dt="2020-06-12T22:55:23.061" v="245"/>
          <ac:spMkLst>
            <pc:docMk/>
            <pc:sldMk cId="1645091978" sldId="327"/>
            <ac:spMk id="96" creationId="{E4D391EB-0B15-4FCF-B995-B2CEAFF2A7A5}"/>
          </ac:spMkLst>
        </pc:spChg>
        <pc:spChg chg="mod">
          <ac:chgData name="Saim Mehmood" userId="dddc7e8a578a7a00" providerId="LiveId" clId="{CA029119-3701-4F3C-A637-2EAA797BD023}" dt="2020-06-12T22:55:23.061" v="245"/>
          <ac:spMkLst>
            <pc:docMk/>
            <pc:sldMk cId="1645091978" sldId="327"/>
            <ac:spMk id="98" creationId="{80BC558E-2034-4B36-AAEC-7F255F0F7358}"/>
          </ac:spMkLst>
        </pc:spChg>
        <pc:spChg chg="mod">
          <ac:chgData name="Saim Mehmood" userId="dddc7e8a578a7a00" providerId="LiveId" clId="{CA029119-3701-4F3C-A637-2EAA797BD023}" dt="2020-06-12T22:55:23.061" v="245"/>
          <ac:spMkLst>
            <pc:docMk/>
            <pc:sldMk cId="1645091978" sldId="327"/>
            <ac:spMk id="100" creationId="{BAFF9F17-A20A-478A-875E-4717CAA6C201}"/>
          </ac:spMkLst>
        </pc:spChg>
        <pc:spChg chg="mod">
          <ac:chgData name="Saim Mehmood" userId="dddc7e8a578a7a00" providerId="LiveId" clId="{CA029119-3701-4F3C-A637-2EAA797BD023}" dt="2020-06-12T22:55:23.061" v="245"/>
          <ac:spMkLst>
            <pc:docMk/>
            <pc:sldMk cId="1645091978" sldId="327"/>
            <ac:spMk id="102" creationId="{DB3EAAAB-C8A2-4C0D-A1E7-77AE8E810EC3}"/>
          </ac:spMkLst>
        </pc:spChg>
        <pc:spChg chg="mod">
          <ac:chgData name="Saim Mehmood" userId="dddc7e8a578a7a00" providerId="LiveId" clId="{CA029119-3701-4F3C-A637-2EAA797BD023}" dt="2020-06-12T22:55:23.061" v="245"/>
          <ac:spMkLst>
            <pc:docMk/>
            <pc:sldMk cId="1645091978" sldId="327"/>
            <ac:spMk id="104" creationId="{CBDFA918-CD0C-42AB-ADC6-5A9209586953}"/>
          </ac:spMkLst>
        </pc:spChg>
        <pc:spChg chg="mod">
          <ac:chgData name="Saim Mehmood" userId="dddc7e8a578a7a00" providerId="LiveId" clId="{CA029119-3701-4F3C-A637-2EAA797BD023}" dt="2020-06-12T22:55:23.061" v="245"/>
          <ac:spMkLst>
            <pc:docMk/>
            <pc:sldMk cId="1645091978" sldId="327"/>
            <ac:spMk id="106" creationId="{82DCF96B-3261-4115-9997-86CF9AE916C8}"/>
          </ac:spMkLst>
        </pc:spChg>
        <pc:spChg chg="mod">
          <ac:chgData name="Saim Mehmood" userId="dddc7e8a578a7a00" providerId="LiveId" clId="{CA029119-3701-4F3C-A637-2EAA797BD023}" dt="2020-06-12T22:55:23.061" v="245"/>
          <ac:spMkLst>
            <pc:docMk/>
            <pc:sldMk cId="1645091978" sldId="327"/>
            <ac:spMk id="108" creationId="{35E60A89-0906-43F6-ADB3-F4F7AD30F4DB}"/>
          </ac:spMkLst>
        </pc:spChg>
        <pc:spChg chg="mod">
          <ac:chgData name="Saim Mehmood" userId="dddc7e8a578a7a00" providerId="LiveId" clId="{CA029119-3701-4F3C-A637-2EAA797BD023}" dt="2020-06-12T22:55:23.061" v="245"/>
          <ac:spMkLst>
            <pc:docMk/>
            <pc:sldMk cId="1645091978" sldId="327"/>
            <ac:spMk id="114" creationId="{2890E30D-CCD3-4D4E-A450-C0597B1F68B4}"/>
          </ac:spMkLst>
        </pc:spChg>
        <pc:spChg chg="mod">
          <ac:chgData name="Saim Mehmood" userId="dddc7e8a578a7a00" providerId="LiveId" clId="{CA029119-3701-4F3C-A637-2EAA797BD023}" dt="2020-06-12T22:55:23.061" v="245"/>
          <ac:spMkLst>
            <pc:docMk/>
            <pc:sldMk cId="1645091978" sldId="327"/>
            <ac:spMk id="117" creationId="{BD73ABF9-5D80-44CE-B613-F77F051470FB}"/>
          </ac:spMkLst>
        </pc:spChg>
        <pc:grpChg chg="del mod">
          <ac:chgData name="Saim Mehmood" userId="dddc7e8a578a7a00" providerId="LiveId" clId="{CA029119-3701-4F3C-A637-2EAA797BD023}" dt="2020-06-12T22:54:35.489" v="241" actId="478"/>
          <ac:grpSpMkLst>
            <pc:docMk/>
            <pc:sldMk cId="1645091978" sldId="327"/>
            <ac:grpSpMk id="10" creationId="{66D603C4-E150-4002-ACF1-51DFC91D6360}"/>
          </ac:grpSpMkLst>
        </pc:grpChg>
        <pc:grpChg chg="add mod">
          <ac:chgData name="Saim Mehmood" userId="dddc7e8a578a7a00" providerId="LiveId" clId="{CA029119-3701-4F3C-A637-2EAA797BD023}" dt="2020-06-12T22:55:37.284" v="250" actId="1076"/>
          <ac:grpSpMkLst>
            <pc:docMk/>
            <pc:sldMk cId="1645091978" sldId="327"/>
            <ac:grpSpMk id="52" creationId="{CC43611D-331F-402A-8EBC-8FDC8D0836CC}"/>
          </ac:grpSpMkLst>
        </pc:grpChg>
        <pc:picChg chg="mod">
          <ac:chgData name="Saim Mehmood" userId="dddc7e8a578a7a00" providerId="LiveId" clId="{CA029119-3701-4F3C-A637-2EAA797BD023}" dt="2020-06-12T20:59:15.050" v="41"/>
          <ac:picMkLst>
            <pc:docMk/>
            <pc:sldMk cId="1645091978" sldId="327"/>
            <ac:picMk id="4" creationId="{8A3426BD-25F1-4080-9EFF-59E4F40A40AE}"/>
          </ac:picMkLst>
        </pc:picChg>
        <pc:picChg chg="mod">
          <ac:chgData name="Saim Mehmood" userId="dddc7e8a578a7a00" providerId="LiveId" clId="{CA029119-3701-4F3C-A637-2EAA797BD023}" dt="2020-06-12T20:59:15.050" v="41"/>
          <ac:picMkLst>
            <pc:docMk/>
            <pc:sldMk cId="1645091978" sldId="327"/>
            <ac:picMk id="6" creationId="{631E08A1-731E-4A86-8F22-9AFB4A26A00E}"/>
          </ac:picMkLst>
        </pc:picChg>
        <pc:picChg chg="mod">
          <ac:chgData name="Saim Mehmood" userId="dddc7e8a578a7a00" providerId="LiveId" clId="{CA029119-3701-4F3C-A637-2EAA797BD023}" dt="2020-06-12T20:59:15.050" v="41"/>
          <ac:picMkLst>
            <pc:docMk/>
            <pc:sldMk cId="1645091978" sldId="327"/>
            <ac:picMk id="8" creationId="{8111AB64-1BAE-4571-A4A6-53B71E83065E}"/>
          </ac:picMkLst>
        </pc:picChg>
        <pc:cxnChg chg="mod">
          <ac:chgData name="Saim Mehmood" userId="dddc7e8a578a7a00" providerId="LiveId" clId="{CA029119-3701-4F3C-A637-2EAA797BD023}" dt="2020-06-12T22:54:35.489" v="241" actId="478"/>
          <ac:cxnSpMkLst>
            <pc:docMk/>
            <pc:sldMk cId="1645091978" sldId="327"/>
            <ac:cxnSpMk id="15" creationId="{FB18FB13-5AE8-47E9-BE57-5836C4972464}"/>
          </ac:cxnSpMkLst>
        </pc:cxnChg>
        <pc:cxnChg chg="mod">
          <ac:chgData name="Saim Mehmood" userId="dddc7e8a578a7a00" providerId="LiveId" clId="{CA029119-3701-4F3C-A637-2EAA797BD023}" dt="2020-06-12T20:59:15.050" v="41"/>
          <ac:cxnSpMkLst>
            <pc:docMk/>
            <pc:sldMk cId="1645091978" sldId="327"/>
            <ac:cxnSpMk id="16" creationId="{7B9096E1-603D-405B-8606-D2DB7F14AD8B}"/>
          </ac:cxnSpMkLst>
        </pc:cxnChg>
        <pc:cxnChg chg="mod">
          <ac:chgData name="Saim Mehmood" userId="dddc7e8a578a7a00" providerId="LiveId" clId="{CA029119-3701-4F3C-A637-2EAA797BD023}" dt="2020-06-12T20:59:15.050" v="41"/>
          <ac:cxnSpMkLst>
            <pc:docMk/>
            <pc:sldMk cId="1645091978" sldId="327"/>
            <ac:cxnSpMk id="17" creationId="{7C32E2DD-34BC-4F63-98D4-896811612259}"/>
          </ac:cxnSpMkLst>
        </pc:cxnChg>
        <pc:cxnChg chg="mod">
          <ac:chgData name="Saim Mehmood" userId="dddc7e8a578a7a00" providerId="LiveId" clId="{CA029119-3701-4F3C-A637-2EAA797BD023}" dt="2020-06-12T22:54:35.489" v="241" actId="478"/>
          <ac:cxnSpMkLst>
            <pc:docMk/>
            <pc:sldMk cId="1645091978" sldId="327"/>
            <ac:cxnSpMk id="22" creationId="{A74B85B1-FD25-4B04-A1B5-E5590C4ED23A}"/>
          </ac:cxnSpMkLst>
        </pc:cxnChg>
        <pc:cxnChg chg="mod">
          <ac:chgData name="Saim Mehmood" userId="dddc7e8a578a7a00" providerId="LiveId" clId="{CA029119-3701-4F3C-A637-2EAA797BD023}" dt="2020-06-12T20:59:15.050" v="41"/>
          <ac:cxnSpMkLst>
            <pc:docMk/>
            <pc:sldMk cId="1645091978" sldId="327"/>
            <ac:cxnSpMk id="23" creationId="{1C6BE874-C260-4E0E-87C5-A865DF424E3B}"/>
          </ac:cxnSpMkLst>
        </pc:cxnChg>
        <pc:cxnChg chg="mod">
          <ac:chgData name="Saim Mehmood" userId="dddc7e8a578a7a00" providerId="LiveId" clId="{CA029119-3701-4F3C-A637-2EAA797BD023}" dt="2020-06-12T20:59:15.050" v="41"/>
          <ac:cxnSpMkLst>
            <pc:docMk/>
            <pc:sldMk cId="1645091978" sldId="327"/>
            <ac:cxnSpMk id="24" creationId="{05E948EE-205B-4B90-A8C8-9A1995DD3372}"/>
          </ac:cxnSpMkLst>
        </pc:cxnChg>
        <pc:cxnChg chg="mod">
          <ac:chgData name="Saim Mehmood" userId="dddc7e8a578a7a00" providerId="LiveId" clId="{CA029119-3701-4F3C-A637-2EAA797BD023}" dt="2020-06-12T22:54:35.489" v="241" actId="478"/>
          <ac:cxnSpMkLst>
            <pc:docMk/>
            <pc:sldMk cId="1645091978" sldId="327"/>
            <ac:cxnSpMk id="25" creationId="{3A1A6F48-6AE2-4C9C-BF2F-FEBEC94E1B3D}"/>
          </ac:cxnSpMkLst>
        </pc:cxnChg>
        <pc:cxnChg chg="mod">
          <ac:chgData name="Saim Mehmood" userId="dddc7e8a578a7a00" providerId="LiveId" clId="{CA029119-3701-4F3C-A637-2EAA797BD023}" dt="2020-06-12T22:54:35.489" v="241" actId="478"/>
          <ac:cxnSpMkLst>
            <pc:docMk/>
            <pc:sldMk cId="1645091978" sldId="327"/>
            <ac:cxnSpMk id="26" creationId="{EA959929-4A2A-4284-8936-CAA086CFFDEA}"/>
          </ac:cxnSpMkLst>
        </pc:cxnChg>
        <pc:cxnChg chg="mod">
          <ac:chgData name="Saim Mehmood" userId="dddc7e8a578a7a00" providerId="LiveId" clId="{CA029119-3701-4F3C-A637-2EAA797BD023}" dt="2020-06-12T22:54:35.489" v="241" actId="478"/>
          <ac:cxnSpMkLst>
            <pc:docMk/>
            <pc:sldMk cId="1645091978" sldId="327"/>
            <ac:cxnSpMk id="27" creationId="{AC172300-48F9-4CF6-9AB5-108461F50646}"/>
          </ac:cxnSpMkLst>
        </pc:cxnChg>
        <pc:cxnChg chg="mod">
          <ac:chgData name="Saim Mehmood" userId="dddc7e8a578a7a00" providerId="LiveId" clId="{CA029119-3701-4F3C-A637-2EAA797BD023}" dt="2020-06-12T22:54:35.489" v="241" actId="478"/>
          <ac:cxnSpMkLst>
            <pc:docMk/>
            <pc:sldMk cId="1645091978" sldId="327"/>
            <ac:cxnSpMk id="28" creationId="{D1B050EB-3F70-4815-AEBA-13088B0A45FB}"/>
          </ac:cxnSpMkLst>
        </pc:cxnChg>
        <pc:cxnChg chg="mod">
          <ac:chgData name="Saim Mehmood" userId="dddc7e8a578a7a00" providerId="LiveId" clId="{CA029119-3701-4F3C-A637-2EAA797BD023}" dt="2020-06-12T22:54:35.489" v="241" actId="478"/>
          <ac:cxnSpMkLst>
            <pc:docMk/>
            <pc:sldMk cId="1645091978" sldId="327"/>
            <ac:cxnSpMk id="33" creationId="{DD243D8E-A5E2-49EA-97C9-EBE8F158C092}"/>
          </ac:cxnSpMkLst>
        </pc:cxnChg>
        <pc:cxnChg chg="mod">
          <ac:chgData name="Saim Mehmood" userId="dddc7e8a578a7a00" providerId="LiveId" clId="{CA029119-3701-4F3C-A637-2EAA797BD023}" dt="2020-06-12T20:59:15.050" v="41"/>
          <ac:cxnSpMkLst>
            <pc:docMk/>
            <pc:sldMk cId="1645091978" sldId="327"/>
            <ac:cxnSpMk id="34" creationId="{53A12FA8-4F45-4A46-A954-A8DF40EE0D0C}"/>
          </ac:cxnSpMkLst>
        </pc:cxnChg>
        <pc:cxnChg chg="mod">
          <ac:chgData name="Saim Mehmood" userId="dddc7e8a578a7a00" providerId="LiveId" clId="{CA029119-3701-4F3C-A637-2EAA797BD023}" dt="2020-06-12T20:59:15.050" v="41"/>
          <ac:cxnSpMkLst>
            <pc:docMk/>
            <pc:sldMk cId="1645091978" sldId="327"/>
            <ac:cxnSpMk id="35" creationId="{17844165-39D3-45C8-AFA4-2F7436483003}"/>
          </ac:cxnSpMkLst>
        </pc:cxnChg>
        <pc:cxnChg chg="mod">
          <ac:chgData name="Saim Mehmood" userId="dddc7e8a578a7a00" providerId="LiveId" clId="{CA029119-3701-4F3C-A637-2EAA797BD023}" dt="2020-06-12T22:54:35.489" v="241" actId="478"/>
          <ac:cxnSpMkLst>
            <pc:docMk/>
            <pc:sldMk cId="1645091978" sldId="327"/>
            <ac:cxnSpMk id="36" creationId="{CB7D1F68-84A0-415B-ABE2-0A909664BF0B}"/>
          </ac:cxnSpMkLst>
        </pc:cxnChg>
        <pc:cxnChg chg="mod">
          <ac:chgData name="Saim Mehmood" userId="dddc7e8a578a7a00" providerId="LiveId" clId="{CA029119-3701-4F3C-A637-2EAA797BD023}" dt="2020-06-12T22:54:35.489" v="241" actId="478"/>
          <ac:cxnSpMkLst>
            <pc:docMk/>
            <pc:sldMk cId="1645091978" sldId="327"/>
            <ac:cxnSpMk id="37" creationId="{73DBD4A9-DA5D-41C8-9D17-E65E0E2C132D}"/>
          </ac:cxnSpMkLst>
        </pc:cxnChg>
        <pc:cxnChg chg="mod">
          <ac:chgData name="Saim Mehmood" userId="dddc7e8a578a7a00" providerId="LiveId" clId="{CA029119-3701-4F3C-A637-2EAA797BD023}" dt="2020-06-12T22:54:35.489" v="241" actId="478"/>
          <ac:cxnSpMkLst>
            <pc:docMk/>
            <pc:sldMk cId="1645091978" sldId="327"/>
            <ac:cxnSpMk id="38" creationId="{57715CC1-6B83-4183-B8BC-A4ABB9725D6C}"/>
          </ac:cxnSpMkLst>
        </pc:cxnChg>
        <pc:cxnChg chg="mod">
          <ac:chgData name="Saim Mehmood" userId="dddc7e8a578a7a00" providerId="LiveId" clId="{CA029119-3701-4F3C-A637-2EAA797BD023}" dt="2020-06-12T22:54:35.489" v="241" actId="478"/>
          <ac:cxnSpMkLst>
            <pc:docMk/>
            <pc:sldMk cId="1645091978" sldId="327"/>
            <ac:cxnSpMk id="39" creationId="{06979B87-F3E9-425D-9094-832B29BDA55A}"/>
          </ac:cxnSpMkLst>
        </pc:cxnChg>
        <pc:cxnChg chg="mod">
          <ac:chgData name="Saim Mehmood" userId="dddc7e8a578a7a00" providerId="LiveId" clId="{CA029119-3701-4F3C-A637-2EAA797BD023}" dt="2020-06-12T22:54:35.489" v="241" actId="478"/>
          <ac:cxnSpMkLst>
            <pc:docMk/>
            <pc:sldMk cId="1645091978" sldId="327"/>
            <ac:cxnSpMk id="44" creationId="{76CF9674-40BC-48E0-AAF7-ED28C5F20E43}"/>
          </ac:cxnSpMkLst>
        </pc:cxnChg>
        <pc:cxnChg chg="mod">
          <ac:chgData name="Saim Mehmood" userId="dddc7e8a578a7a00" providerId="LiveId" clId="{CA029119-3701-4F3C-A637-2EAA797BD023}" dt="2020-06-12T20:59:15.050" v="41"/>
          <ac:cxnSpMkLst>
            <pc:docMk/>
            <pc:sldMk cId="1645091978" sldId="327"/>
            <ac:cxnSpMk id="45" creationId="{A55AFBF8-631A-4F71-B8EE-DC625CE09147}"/>
          </ac:cxnSpMkLst>
        </pc:cxnChg>
        <pc:cxnChg chg="mod">
          <ac:chgData name="Saim Mehmood" userId="dddc7e8a578a7a00" providerId="LiveId" clId="{CA029119-3701-4F3C-A637-2EAA797BD023}" dt="2020-06-12T20:59:15.050" v="41"/>
          <ac:cxnSpMkLst>
            <pc:docMk/>
            <pc:sldMk cId="1645091978" sldId="327"/>
            <ac:cxnSpMk id="46" creationId="{87FEA3D7-C29B-4A43-ADAA-B6E1C8F952D2}"/>
          </ac:cxnSpMkLst>
        </pc:cxnChg>
        <pc:cxnChg chg="mod">
          <ac:chgData name="Saim Mehmood" userId="dddc7e8a578a7a00" providerId="LiveId" clId="{CA029119-3701-4F3C-A637-2EAA797BD023}" dt="2020-06-12T20:59:15.050" v="41"/>
          <ac:cxnSpMkLst>
            <pc:docMk/>
            <pc:sldMk cId="1645091978" sldId="327"/>
            <ac:cxnSpMk id="47" creationId="{57C84A99-F7DF-4B14-A5C3-5CB1BF718200}"/>
          </ac:cxnSpMkLst>
        </pc:cxnChg>
        <pc:cxnChg chg="mod">
          <ac:chgData name="Saim Mehmood" userId="dddc7e8a578a7a00" providerId="LiveId" clId="{CA029119-3701-4F3C-A637-2EAA797BD023}" dt="2020-06-12T20:59:15.050" v="41"/>
          <ac:cxnSpMkLst>
            <pc:docMk/>
            <pc:sldMk cId="1645091978" sldId="327"/>
            <ac:cxnSpMk id="48" creationId="{96FBD820-48B5-413C-A49E-0DAB051B5126}"/>
          </ac:cxnSpMkLst>
        </pc:cxnChg>
        <pc:cxnChg chg="mod">
          <ac:chgData name="Saim Mehmood" userId="dddc7e8a578a7a00" providerId="LiveId" clId="{CA029119-3701-4F3C-A637-2EAA797BD023}" dt="2020-06-12T20:59:15.050" v="41"/>
          <ac:cxnSpMkLst>
            <pc:docMk/>
            <pc:sldMk cId="1645091978" sldId="327"/>
            <ac:cxnSpMk id="49" creationId="{4E19E918-33C4-4187-8A55-101D54B7FD02}"/>
          </ac:cxnSpMkLst>
        </pc:cxnChg>
        <pc:cxnChg chg="mod">
          <ac:chgData name="Saim Mehmood" userId="dddc7e8a578a7a00" providerId="LiveId" clId="{CA029119-3701-4F3C-A637-2EAA797BD023}" dt="2020-06-12T20:59:15.050" v="41"/>
          <ac:cxnSpMkLst>
            <pc:docMk/>
            <pc:sldMk cId="1645091978" sldId="327"/>
            <ac:cxnSpMk id="50" creationId="{00481643-CA2A-4503-9BF1-92B605954C95}"/>
          </ac:cxnSpMkLst>
        </pc:cxnChg>
        <pc:cxnChg chg="mod">
          <ac:chgData name="Saim Mehmood" userId="dddc7e8a578a7a00" providerId="LiveId" clId="{CA029119-3701-4F3C-A637-2EAA797BD023}" dt="2020-06-12T22:55:23.061" v="245"/>
          <ac:cxnSpMkLst>
            <pc:docMk/>
            <pc:sldMk cId="1645091978" sldId="327"/>
            <ac:cxnSpMk id="53" creationId="{1D1A6CA7-A942-49D0-8677-A660270E72D0}"/>
          </ac:cxnSpMkLst>
        </pc:cxnChg>
        <pc:cxnChg chg="mod">
          <ac:chgData name="Saim Mehmood" userId="dddc7e8a578a7a00" providerId="LiveId" clId="{CA029119-3701-4F3C-A637-2EAA797BD023}" dt="2020-06-12T22:55:23.061" v="245"/>
          <ac:cxnSpMkLst>
            <pc:docMk/>
            <pc:sldMk cId="1645091978" sldId="327"/>
            <ac:cxnSpMk id="54" creationId="{7B4C2F01-133D-47E3-9A3E-370F6EDCFADC}"/>
          </ac:cxnSpMkLst>
        </pc:cxnChg>
        <pc:cxnChg chg="mod">
          <ac:chgData name="Saim Mehmood" userId="dddc7e8a578a7a00" providerId="LiveId" clId="{CA029119-3701-4F3C-A637-2EAA797BD023}" dt="2020-06-12T22:55:23.061" v="245"/>
          <ac:cxnSpMkLst>
            <pc:docMk/>
            <pc:sldMk cId="1645091978" sldId="327"/>
            <ac:cxnSpMk id="55" creationId="{AB36ECCB-7E57-4DEF-8D20-F0864AA46C99}"/>
          </ac:cxnSpMkLst>
        </pc:cxnChg>
        <pc:cxnChg chg="mod">
          <ac:chgData name="Saim Mehmood" userId="dddc7e8a578a7a00" providerId="LiveId" clId="{CA029119-3701-4F3C-A637-2EAA797BD023}" dt="2020-06-12T22:55:23.061" v="245"/>
          <ac:cxnSpMkLst>
            <pc:docMk/>
            <pc:sldMk cId="1645091978" sldId="327"/>
            <ac:cxnSpMk id="60" creationId="{19C5563E-114F-4CD5-AE46-486630F0F1F2}"/>
          </ac:cxnSpMkLst>
        </pc:cxnChg>
        <pc:cxnChg chg="mod">
          <ac:chgData name="Saim Mehmood" userId="dddc7e8a578a7a00" providerId="LiveId" clId="{CA029119-3701-4F3C-A637-2EAA797BD023}" dt="2020-06-12T22:55:23.061" v="245"/>
          <ac:cxnSpMkLst>
            <pc:docMk/>
            <pc:sldMk cId="1645091978" sldId="327"/>
            <ac:cxnSpMk id="61" creationId="{DD67DAEB-3938-46B2-8624-813FE815CBF5}"/>
          </ac:cxnSpMkLst>
        </pc:cxnChg>
        <pc:cxnChg chg="mod">
          <ac:chgData name="Saim Mehmood" userId="dddc7e8a578a7a00" providerId="LiveId" clId="{CA029119-3701-4F3C-A637-2EAA797BD023}" dt="2020-06-12T22:55:23.061" v="245"/>
          <ac:cxnSpMkLst>
            <pc:docMk/>
            <pc:sldMk cId="1645091978" sldId="327"/>
            <ac:cxnSpMk id="62" creationId="{88828482-5E81-4584-8BD1-6066BB7AF580}"/>
          </ac:cxnSpMkLst>
        </pc:cxnChg>
        <pc:cxnChg chg="mod">
          <ac:chgData name="Saim Mehmood" userId="dddc7e8a578a7a00" providerId="LiveId" clId="{CA029119-3701-4F3C-A637-2EAA797BD023}" dt="2020-06-12T22:55:23.061" v="245"/>
          <ac:cxnSpMkLst>
            <pc:docMk/>
            <pc:sldMk cId="1645091978" sldId="327"/>
            <ac:cxnSpMk id="67" creationId="{75023FE4-2FEF-4C9C-825C-9C32AF5F8B69}"/>
          </ac:cxnSpMkLst>
        </pc:cxnChg>
        <pc:cxnChg chg="mod">
          <ac:chgData name="Saim Mehmood" userId="dddc7e8a578a7a00" providerId="LiveId" clId="{CA029119-3701-4F3C-A637-2EAA797BD023}" dt="2020-06-12T22:55:23.061" v="245"/>
          <ac:cxnSpMkLst>
            <pc:docMk/>
            <pc:sldMk cId="1645091978" sldId="327"/>
            <ac:cxnSpMk id="68" creationId="{BE1798EE-360C-42CD-B2EB-9C790DD717CD}"/>
          </ac:cxnSpMkLst>
        </pc:cxnChg>
        <pc:cxnChg chg="mod">
          <ac:chgData name="Saim Mehmood" userId="dddc7e8a578a7a00" providerId="LiveId" clId="{CA029119-3701-4F3C-A637-2EAA797BD023}" dt="2020-06-12T22:55:23.061" v="245"/>
          <ac:cxnSpMkLst>
            <pc:docMk/>
            <pc:sldMk cId="1645091978" sldId="327"/>
            <ac:cxnSpMk id="69" creationId="{A418A972-4D71-4170-8F72-5FF345CB9D02}"/>
          </ac:cxnSpMkLst>
        </pc:cxnChg>
        <pc:cxnChg chg="mod">
          <ac:chgData name="Saim Mehmood" userId="dddc7e8a578a7a00" providerId="LiveId" clId="{CA029119-3701-4F3C-A637-2EAA797BD023}" dt="2020-06-12T22:55:23.061" v="245"/>
          <ac:cxnSpMkLst>
            <pc:docMk/>
            <pc:sldMk cId="1645091978" sldId="327"/>
            <ac:cxnSpMk id="70" creationId="{255A6E51-BDCF-447E-AC18-5BBE95F27978}"/>
          </ac:cxnSpMkLst>
        </pc:cxnChg>
        <pc:cxnChg chg="mod">
          <ac:chgData name="Saim Mehmood" userId="dddc7e8a578a7a00" providerId="LiveId" clId="{CA029119-3701-4F3C-A637-2EAA797BD023}" dt="2020-06-12T22:55:23.061" v="245"/>
          <ac:cxnSpMkLst>
            <pc:docMk/>
            <pc:sldMk cId="1645091978" sldId="327"/>
            <ac:cxnSpMk id="71" creationId="{6C9855E7-648E-47F6-B9D7-22AB18A154E0}"/>
          </ac:cxnSpMkLst>
        </pc:cxnChg>
        <pc:cxnChg chg="mod">
          <ac:chgData name="Saim Mehmood" userId="dddc7e8a578a7a00" providerId="LiveId" clId="{CA029119-3701-4F3C-A637-2EAA797BD023}" dt="2020-06-12T22:55:23.061" v="245"/>
          <ac:cxnSpMkLst>
            <pc:docMk/>
            <pc:sldMk cId="1645091978" sldId="327"/>
            <ac:cxnSpMk id="72" creationId="{F17B85B2-03D6-4D49-85B4-2AF99D4246AD}"/>
          </ac:cxnSpMkLst>
        </pc:cxnChg>
        <pc:cxnChg chg="mod">
          <ac:chgData name="Saim Mehmood" userId="dddc7e8a578a7a00" providerId="LiveId" clId="{CA029119-3701-4F3C-A637-2EAA797BD023}" dt="2020-06-12T22:55:23.061" v="245"/>
          <ac:cxnSpMkLst>
            <pc:docMk/>
            <pc:sldMk cId="1645091978" sldId="327"/>
            <ac:cxnSpMk id="73" creationId="{402D78B4-E9AD-4427-8A94-ACE4E2F98A0E}"/>
          </ac:cxnSpMkLst>
        </pc:cxnChg>
        <pc:cxnChg chg="mod">
          <ac:chgData name="Saim Mehmood" userId="dddc7e8a578a7a00" providerId="LiveId" clId="{CA029119-3701-4F3C-A637-2EAA797BD023}" dt="2020-06-12T22:55:23.061" v="245"/>
          <ac:cxnSpMkLst>
            <pc:docMk/>
            <pc:sldMk cId="1645091978" sldId="327"/>
            <ac:cxnSpMk id="78" creationId="{07144C39-29DC-4CA6-B049-D0614DB70379}"/>
          </ac:cxnSpMkLst>
        </pc:cxnChg>
        <pc:cxnChg chg="mod">
          <ac:chgData name="Saim Mehmood" userId="dddc7e8a578a7a00" providerId="LiveId" clId="{CA029119-3701-4F3C-A637-2EAA797BD023}" dt="2020-06-12T22:55:23.061" v="245"/>
          <ac:cxnSpMkLst>
            <pc:docMk/>
            <pc:sldMk cId="1645091978" sldId="327"/>
            <ac:cxnSpMk id="79" creationId="{55D52CD2-68DA-4BC7-A238-268C5CE11A18}"/>
          </ac:cxnSpMkLst>
        </pc:cxnChg>
        <pc:cxnChg chg="mod">
          <ac:chgData name="Saim Mehmood" userId="dddc7e8a578a7a00" providerId="LiveId" clId="{CA029119-3701-4F3C-A637-2EAA797BD023}" dt="2020-06-12T22:55:23.061" v="245"/>
          <ac:cxnSpMkLst>
            <pc:docMk/>
            <pc:sldMk cId="1645091978" sldId="327"/>
            <ac:cxnSpMk id="80" creationId="{3BBB03D7-2D95-4C68-9EAD-D78FBA0716F0}"/>
          </ac:cxnSpMkLst>
        </pc:cxnChg>
        <pc:cxnChg chg="mod">
          <ac:chgData name="Saim Mehmood" userId="dddc7e8a578a7a00" providerId="LiveId" clId="{CA029119-3701-4F3C-A637-2EAA797BD023}" dt="2020-06-12T22:55:23.061" v="245"/>
          <ac:cxnSpMkLst>
            <pc:docMk/>
            <pc:sldMk cId="1645091978" sldId="327"/>
            <ac:cxnSpMk id="81" creationId="{FBF0A48D-FA9D-45D6-8134-F31B0B3A7426}"/>
          </ac:cxnSpMkLst>
        </pc:cxnChg>
        <pc:cxnChg chg="mod">
          <ac:chgData name="Saim Mehmood" userId="dddc7e8a578a7a00" providerId="LiveId" clId="{CA029119-3701-4F3C-A637-2EAA797BD023}" dt="2020-06-12T22:55:23.061" v="245"/>
          <ac:cxnSpMkLst>
            <pc:docMk/>
            <pc:sldMk cId="1645091978" sldId="327"/>
            <ac:cxnSpMk id="82" creationId="{3F7FCD1F-58FE-4644-88F3-E559703D58FC}"/>
          </ac:cxnSpMkLst>
        </pc:cxnChg>
        <pc:cxnChg chg="mod">
          <ac:chgData name="Saim Mehmood" userId="dddc7e8a578a7a00" providerId="LiveId" clId="{CA029119-3701-4F3C-A637-2EAA797BD023}" dt="2020-06-12T22:55:23.061" v="245"/>
          <ac:cxnSpMkLst>
            <pc:docMk/>
            <pc:sldMk cId="1645091978" sldId="327"/>
            <ac:cxnSpMk id="83" creationId="{52667512-7044-4632-A819-2FB7B5FC1BCD}"/>
          </ac:cxnSpMkLst>
        </pc:cxnChg>
        <pc:cxnChg chg="mod">
          <ac:chgData name="Saim Mehmood" userId="dddc7e8a578a7a00" providerId="LiveId" clId="{CA029119-3701-4F3C-A637-2EAA797BD023}" dt="2020-06-12T22:55:23.061" v="245"/>
          <ac:cxnSpMkLst>
            <pc:docMk/>
            <pc:sldMk cId="1645091978" sldId="327"/>
            <ac:cxnSpMk id="84" creationId="{7167C8FB-88D8-4D42-9838-DCD83B5D8DDD}"/>
          </ac:cxnSpMkLst>
        </pc:cxnChg>
        <pc:cxnChg chg="mod">
          <ac:chgData name="Saim Mehmood" userId="dddc7e8a578a7a00" providerId="LiveId" clId="{CA029119-3701-4F3C-A637-2EAA797BD023}" dt="2020-06-12T22:55:23.061" v="245"/>
          <ac:cxnSpMkLst>
            <pc:docMk/>
            <pc:sldMk cId="1645091978" sldId="327"/>
            <ac:cxnSpMk id="89" creationId="{8F87B1D3-6774-4B3F-BD8B-4BD2EBD5125D}"/>
          </ac:cxnSpMkLst>
        </pc:cxnChg>
        <pc:cxnChg chg="mod">
          <ac:chgData name="Saim Mehmood" userId="dddc7e8a578a7a00" providerId="LiveId" clId="{CA029119-3701-4F3C-A637-2EAA797BD023}" dt="2020-06-12T22:55:23.061" v="245"/>
          <ac:cxnSpMkLst>
            <pc:docMk/>
            <pc:sldMk cId="1645091978" sldId="327"/>
            <ac:cxnSpMk id="90" creationId="{B8AED1E7-8A5B-4E88-B37F-71AED105B6BF}"/>
          </ac:cxnSpMkLst>
        </pc:cxnChg>
        <pc:cxnChg chg="mod">
          <ac:chgData name="Saim Mehmood" userId="dddc7e8a578a7a00" providerId="LiveId" clId="{CA029119-3701-4F3C-A637-2EAA797BD023}" dt="2020-06-12T22:55:23.061" v="245"/>
          <ac:cxnSpMkLst>
            <pc:docMk/>
            <pc:sldMk cId="1645091978" sldId="327"/>
            <ac:cxnSpMk id="91" creationId="{0C4E3F0B-0CEA-4811-B118-8115E7BB77DE}"/>
          </ac:cxnSpMkLst>
        </pc:cxnChg>
        <pc:cxnChg chg="mod">
          <ac:chgData name="Saim Mehmood" userId="dddc7e8a578a7a00" providerId="LiveId" clId="{CA029119-3701-4F3C-A637-2EAA797BD023}" dt="2020-06-12T22:55:23.061" v="245"/>
          <ac:cxnSpMkLst>
            <pc:docMk/>
            <pc:sldMk cId="1645091978" sldId="327"/>
            <ac:cxnSpMk id="92" creationId="{1223D229-E6A9-469F-99B8-AF76757C6418}"/>
          </ac:cxnSpMkLst>
        </pc:cxnChg>
        <pc:cxnChg chg="mod">
          <ac:chgData name="Saim Mehmood" userId="dddc7e8a578a7a00" providerId="LiveId" clId="{CA029119-3701-4F3C-A637-2EAA797BD023}" dt="2020-06-12T22:55:23.061" v="245"/>
          <ac:cxnSpMkLst>
            <pc:docMk/>
            <pc:sldMk cId="1645091978" sldId="327"/>
            <ac:cxnSpMk id="93" creationId="{783F063B-941E-4BA1-8464-DEC09E904469}"/>
          </ac:cxnSpMkLst>
        </pc:cxnChg>
        <pc:cxnChg chg="mod">
          <ac:chgData name="Saim Mehmood" userId="dddc7e8a578a7a00" providerId="LiveId" clId="{CA029119-3701-4F3C-A637-2EAA797BD023}" dt="2020-06-12T22:55:23.061" v="245"/>
          <ac:cxnSpMkLst>
            <pc:docMk/>
            <pc:sldMk cId="1645091978" sldId="327"/>
            <ac:cxnSpMk id="94" creationId="{EBC27690-27C2-4513-9A4F-D0653AF8F0D8}"/>
          </ac:cxnSpMkLst>
        </pc:cxnChg>
        <pc:cxnChg chg="mod">
          <ac:chgData name="Saim Mehmood" userId="dddc7e8a578a7a00" providerId="LiveId" clId="{CA029119-3701-4F3C-A637-2EAA797BD023}" dt="2020-06-12T22:55:23.061" v="245"/>
          <ac:cxnSpMkLst>
            <pc:docMk/>
            <pc:sldMk cId="1645091978" sldId="327"/>
            <ac:cxnSpMk id="95" creationId="{CF56A0F7-EFBB-4AFB-82B5-98C3A117E6DC}"/>
          </ac:cxnSpMkLst>
        </pc:cxnChg>
        <pc:cxnChg chg="mod">
          <ac:chgData name="Saim Mehmood" userId="dddc7e8a578a7a00" providerId="LiveId" clId="{CA029119-3701-4F3C-A637-2EAA797BD023}" dt="2020-06-12T22:55:23.061" v="245"/>
          <ac:cxnSpMkLst>
            <pc:docMk/>
            <pc:sldMk cId="1645091978" sldId="327"/>
            <ac:cxnSpMk id="97" creationId="{A1659459-9C7D-47B5-9CA9-D122A5457338}"/>
          </ac:cxnSpMkLst>
        </pc:cxnChg>
        <pc:cxnChg chg="mod">
          <ac:chgData name="Saim Mehmood" userId="dddc7e8a578a7a00" providerId="LiveId" clId="{CA029119-3701-4F3C-A637-2EAA797BD023}" dt="2020-06-12T22:55:23.061" v="245"/>
          <ac:cxnSpMkLst>
            <pc:docMk/>
            <pc:sldMk cId="1645091978" sldId="327"/>
            <ac:cxnSpMk id="99" creationId="{2EF30ABE-0495-439C-B9A9-984CBC333DF0}"/>
          </ac:cxnSpMkLst>
        </pc:cxnChg>
        <pc:cxnChg chg="mod">
          <ac:chgData name="Saim Mehmood" userId="dddc7e8a578a7a00" providerId="LiveId" clId="{CA029119-3701-4F3C-A637-2EAA797BD023}" dt="2020-06-12T22:55:23.061" v="245"/>
          <ac:cxnSpMkLst>
            <pc:docMk/>
            <pc:sldMk cId="1645091978" sldId="327"/>
            <ac:cxnSpMk id="101" creationId="{385E623B-51F0-430F-8ECA-187291F41838}"/>
          </ac:cxnSpMkLst>
        </pc:cxnChg>
        <pc:cxnChg chg="mod">
          <ac:chgData name="Saim Mehmood" userId="dddc7e8a578a7a00" providerId="LiveId" clId="{CA029119-3701-4F3C-A637-2EAA797BD023}" dt="2020-06-12T22:55:23.061" v="245"/>
          <ac:cxnSpMkLst>
            <pc:docMk/>
            <pc:sldMk cId="1645091978" sldId="327"/>
            <ac:cxnSpMk id="103" creationId="{A2940B8D-1636-440C-B7A0-AEA53D4572C5}"/>
          </ac:cxnSpMkLst>
        </pc:cxnChg>
        <pc:cxnChg chg="mod">
          <ac:chgData name="Saim Mehmood" userId="dddc7e8a578a7a00" providerId="LiveId" clId="{CA029119-3701-4F3C-A637-2EAA797BD023}" dt="2020-06-12T22:55:23.061" v="245"/>
          <ac:cxnSpMkLst>
            <pc:docMk/>
            <pc:sldMk cId="1645091978" sldId="327"/>
            <ac:cxnSpMk id="105" creationId="{9A2D9B6C-47C4-4E7E-AC76-D639665077C4}"/>
          </ac:cxnSpMkLst>
        </pc:cxnChg>
        <pc:cxnChg chg="mod">
          <ac:chgData name="Saim Mehmood" userId="dddc7e8a578a7a00" providerId="LiveId" clId="{CA029119-3701-4F3C-A637-2EAA797BD023}" dt="2020-06-12T22:55:23.061" v="245"/>
          <ac:cxnSpMkLst>
            <pc:docMk/>
            <pc:sldMk cId="1645091978" sldId="327"/>
            <ac:cxnSpMk id="107" creationId="{B9248F07-FA5B-4BD2-A9C0-AB99EE2580A0}"/>
          </ac:cxnSpMkLst>
        </pc:cxnChg>
        <pc:cxnChg chg="mod">
          <ac:chgData name="Saim Mehmood" userId="dddc7e8a578a7a00" providerId="LiveId" clId="{CA029119-3701-4F3C-A637-2EAA797BD023}" dt="2020-06-12T22:55:23.061" v="245"/>
          <ac:cxnSpMkLst>
            <pc:docMk/>
            <pc:sldMk cId="1645091978" sldId="327"/>
            <ac:cxnSpMk id="109" creationId="{E19904A7-2830-4CF2-B860-43BCF00D06B7}"/>
          </ac:cxnSpMkLst>
        </pc:cxnChg>
        <pc:cxnChg chg="mod">
          <ac:chgData name="Saim Mehmood" userId="dddc7e8a578a7a00" providerId="LiveId" clId="{CA029119-3701-4F3C-A637-2EAA797BD023}" dt="2020-06-12T22:55:23.061" v="245"/>
          <ac:cxnSpMkLst>
            <pc:docMk/>
            <pc:sldMk cId="1645091978" sldId="327"/>
            <ac:cxnSpMk id="110" creationId="{C6CADF6C-B130-4A27-A37F-AD341E621DCB}"/>
          </ac:cxnSpMkLst>
        </pc:cxnChg>
        <pc:cxnChg chg="mod">
          <ac:chgData name="Saim Mehmood" userId="dddc7e8a578a7a00" providerId="LiveId" clId="{CA029119-3701-4F3C-A637-2EAA797BD023}" dt="2020-06-12T22:55:23.061" v="245"/>
          <ac:cxnSpMkLst>
            <pc:docMk/>
            <pc:sldMk cId="1645091978" sldId="327"/>
            <ac:cxnSpMk id="111" creationId="{14C40A97-D8F1-4B07-AE96-AFACC43617B2}"/>
          </ac:cxnSpMkLst>
        </pc:cxnChg>
        <pc:cxnChg chg="mod">
          <ac:chgData name="Saim Mehmood" userId="dddc7e8a578a7a00" providerId="LiveId" clId="{CA029119-3701-4F3C-A637-2EAA797BD023}" dt="2020-06-12T22:55:23.061" v="245"/>
          <ac:cxnSpMkLst>
            <pc:docMk/>
            <pc:sldMk cId="1645091978" sldId="327"/>
            <ac:cxnSpMk id="112" creationId="{2F5EA282-07E4-423C-AFE8-88EE6A9F3078}"/>
          </ac:cxnSpMkLst>
        </pc:cxnChg>
        <pc:cxnChg chg="mod">
          <ac:chgData name="Saim Mehmood" userId="dddc7e8a578a7a00" providerId="LiveId" clId="{CA029119-3701-4F3C-A637-2EAA797BD023}" dt="2020-06-12T22:55:23.061" v="245"/>
          <ac:cxnSpMkLst>
            <pc:docMk/>
            <pc:sldMk cId="1645091978" sldId="327"/>
            <ac:cxnSpMk id="113" creationId="{B13C7A1C-4B75-413A-90B9-BF73BD890265}"/>
          </ac:cxnSpMkLst>
        </pc:cxnChg>
        <pc:cxnChg chg="mod">
          <ac:chgData name="Saim Mehmood" userId="dddc7e8a578a7a00" providerId="LiveId" clId="{CA029119-3701-4F3C-A637-2EAA797BD023}" dt="2020-06-12T22:55:23.061" v="245"/>
          <ac:cxnSpMkLst>
            <pc:docMk/>
            <pc:sldMk cId="1645091978" sldId="327"/>
            <ac:cxnSpMk id="115" creationId="{085EDB59-69AD-4E69-9BBF-7B1A7E65CECA}"/>
          </ac:cxnSpMkLst>
        </pc:cxnChg>
        <pc:cxnChg chg="mod">
          <ac:chgData name="Saim Mehmood" userId="dddc7e8a578a7a00" providerId="LiveId" clId="{CA029119-3701-4F3C-A637-2EAA797BD023}" dt="2020-06-12T22:55:23.061" v="245"/>
          <ac:cxnSpMkLst>
            <pc:docMk/>
            <pc:sldMk cId="1645091978" sldId="327"/>
            <ac:cxnSpMk id="116" creationId="{7A80F747-767B-47F1-9CEE-444234AE4D76}"/>
          </ac:cxnSpMkLst>
        </pc:cxnChg>
        <pc:cxnChg chg="mod">
          <ac:chgData name="Saim Mehmood" userId="dddc7e8a578a7a00" providerId="LiveId" clId="{CA029119-3701-4F3C-A637-2EAA797BD023}" dt="2020-06-12T22:55:23.061" v="245"/>
          <ac:cxnSpMkLst>
            <pc:docMk/>
            <pc:sldMk cId="1645091978" sldId="327"/>
            <ac:cxnSpMk id="118" creationId="{6A793BC0-43D3-4EA4-BA72-A62A6986CCE3}"/>
          </ac:cxnSpMkLst>
        </pc:cxnChg>
        <pc:cxnChg chg="mod">
          <ac:chgData name="Saim Mehmood" userId="dddc7e8a578a7a00" providerId="LiveId" clId="{CA029119-3701-4F3C-A637-2EAA797BD023}" dt="2020-06-12T22:55:23.061" v="245"/>
          <ac:cxnSpMkLst>
            <pc:docMk/>
            <pc:sldMk cId="1645091978" sldId="327"/>
            <ac:cxnSpMk id="119" creationId="{CBE357DA-2972-4654-BF9F-27D3B6E67855}"/>
          </ac:cxnSpMkLst>
        </pc:cxnChg>
        <pc:cxnChg chg="mod">
          <ac:chgData name="Saim Mehmood" userId="dddc7e8a578a7a00" providerId="LiveId" clId="{CA029119-3701-4F3C-A637-2EAA797BD023}" dt="2020-06-12T22:55:23.061" v="245"/>
          <ac:cxnSpMkLst>
            <pc:docMk/>
            <pc:sldMk cId="1645091978" sldId="327"/>
            <ac:cxnSpMk id="120" creationId="{E0A556A6-F2E7-4B84-952A-E7B15EC64308}"/>
          </ac:cxnSpMkLst>
        </pc:cxnChg>
        <pc:cxnChg chg="mod">
          <ac:chgData name="Saim Mehmood" userId="dddc7e8a578a7a00" providerId="LiveId" clId="{CA029119-3701-4F3C-A637-2EAA797BD023}" dt="2020-06-12T22:55:23.061" v="245"/>
          <ac:cxnSpMkLst>
            <pc:docMk/>
            <pc:sldMk cId="1645091978" sldId="327"/>
            <ac:cxnSpMk id="121" creationId="{C3A31286-FF25-4B40-8420-58E5964C0F78}"/>
          </ac:cxnSpMkLst>
        </pc:cxnChg>
        <pc:cxnChg chg="mod">
          <ac:chgData name="Saim Mehmood" userId="dddc7e8a578a7a00" providerId="LiveId" clId="{CA029119-3701-4F3C-A637-2EAA797BD023}" dt="2020-06-12T22:55:23.061" v="245"/>
          <ac:cxnSpMkLst>
            <pc:docMk/>
            <pc:sldMk cId="1645091978" sldId="327"/>
            <ac:cxnSpMk id="122" creationId="{50437B48-2442-42AA-8DB1-7F464A728A68}"/>
          </ac:cxnSpMkLst>
        </pc:cxnChg>
      </pc:sldChg>
      <pc:sldChg chg="modSp del mod modShow modNotes modNotesTx">
        <pc:chgData name="Saim Mehmood" userId="dddc7e8a578a7a00" providerId="LiveId" clId="{CA029119-3701-4F3C-A637-2EAA797BD023}" dt="2020-06-13T19:24:19.855" v="372" actId="47"/>
        <pc:sldMkLst>
          <pc:docMk/>
          <pc:sldMk cId="54021466" sldId="328"/>
        </pc:sldMkLst>
        <pc:picChg chg="mod">
          <ac:chgData name="Saim Mehmood" userId="dddc7e8a578a7a00" providerId="LiveId" clId="{CA029119-3701-4F3C-A637-2EAA797BD023}" dt="2020-06-12T23:02:38.024" v="261" actId="12789"/>
          <ac:picMkLst>
            <pc:docMk/>
            <pc:sldMk cId="54021466" sldId="328"/>
            <ac:picMk id="1026" creationId="{EA58112D-39CB-405A-820A-65B2CE830C23}"/>
          </ac:picMkLst>
        </pc:picChg>
      </pc:sldChg>
      <pc:sldChg chg="modSp modNotes modNotesTx">
        <pc:chgData name="Saim Mehmood" userId="dddc7e8a578a7a00" providerId="LiveId" clId="{CA029119-3701-4F3C-A637-2EAA797BD023}" dt="2020-06-12T23:24:39.791" v="280" actId="20577"/>
        <pc:sldMkLst>
          <pc:docMk/>
          <pc:sldMk cId="2495945112" sldId="329"/>
        </pc:sldMkLst>
        <pc:spChg chg="mod">
          <ac:chgData name="Saim Mehmood" userId="dddc7e8a578a7a00" providerId="LiveId" clId="{CA029119-3701-4F3C-A637-2EAA797BD023}" dt="2020-06-12T20:59:15.050" v="41"/>
          <ac:spMkLst>
            <pc:docMk/>
            <pc:sldMk cId="2495945112" sldId="329"/>
            <ac:spMk id="4" creationId="{2B6FFE08-D187-43BF-BE59-1989B65661A3}"/>
          </ac:spMkLst>
        </pc:spChg>
        <pc:spChg chg="mod">
          <ac:chgData name="Saim Mehmood" userId="dddc7e8a578a7a00" providerId="LiveId" clId="{CA029119-3701-4F3C-A637-2EAA797BD023}" dt="2020-06-12T20:59:15.050" v="41"/>
          <ac:spMkLst>
            <pc:docMk/>
            <pc:sldMk cId="2495945112" sldId="329"/>
            <ac:spMk id="5" creationId="{7CE6039C-034E-431B-83E3-CD1F648D42E5}"/>
          </ac:spMkLst>
        </pc:spChg>
      </pc:sldChg>
      <pc:sldChg chg="del">
        <pc:chgData name="Saim Mehmood" userId="dddc7e8a578a7a00" providerId="LiveId" clId="{CA029119-3701-4F3C-A637-2EAA797BD023}" dt="2020-06-12T20:51:12.948" v="0" actId="47"/>
        <pc:sldMkLst>
          <pc:docMk/>
          <pc:sldMk cId="2060844346" sldId="330"/>
        </pc:sldMkLst>
      </pc:sldChg>
      <pc:sldChg chg="del">
        <pc:chgData name="Saim Mehmood" userId="dddc7e8a578a7a00" providerId="LiveId" clId="{CA029119-3701-4F3C-A637-2EAA797BD023}" dt="2020-06-12T20:51:12.948" v="0" actId="47"/>
        <pc:sldMkLst>
          <pc:docMk/>
          <pc:sldMk cId="4283606723" sldId="331"/>
        </pc:sldMkLst>
      </pc:sldChg>
      <pc:sldChg chg="del">
        <pc:chgData name="Saim Mehmood" userId="dddc7e8a578a7a00" providerId="LiveId" clId="{CA029119-3701-4F3C-A637-2EAA797BD023}" dt="2020-06-12T20:51:12.948" v="0" actId="47"/>
        <pc:sldMkLst>
          <pc:docMk/>
          <pc:sldMk cId="3375920483" sldId="332"/>
        </pc:sldMkLst>
      </pc:sldChg>
      <pc:sldChg chg="del">
        <pc:chgData name="Saim Mehmood" userId="dddc7e8a578a7a00" providerId="LiveId" clId="{CA029119-3701-4F3C-A637-2EAA797BD023}" dt="2020-06-12T20:51:12.948" v="0" actId="47"/>
        <pc:sldMkLst>
          <pc:docMk/>
          <pc:sldMk cId="2723918753" sldId="333"/>
        </pc:sldMkLst>
      </pc:sldChg>
      <pc:sldChg chg="del">
        <pc:chgData name="Saim Mehmood" userId="dddc7e8a578a7a00" providerId="LiveId" clId="{CA029119-3701-4F3C-A637-2EAA797BD023}" dt="2020-06-12T20:51:12.948" v="0" actId="47"/>
        <pc:sldMkLst>
          <pc:docMk/>
          <pc:sldMk cId="3419527257" sldId="334"/>
        </pc:sldMkLst>
      </pc:sldChg>
      <pc:sldChg chg="modSp del modNotes">
        <pc:chgData name="Saim Mehmood" userId="dddc7e8a578a7a00" providerId="LiveId" clId="{CA029119-3701-4F3C-A637-2EAA797BD023}" dt="2020-06-13T19:24:05.511" v="370" actId="47"/>
        <pc:sldMkLst>
          <pc:docMk/>
          <pc:sldMk cId="4145765419" sldId="337"/>
        </pc:sldMkLst>
        <pc:picChg chg="mod">
          <ac:chgData name="Saim Mehmood" userId="dddc7e8a578a7a00" providerId="LiveId" clId="{CA029119-3701-4F3C-A637-2EAA797BD023}" dt="2020-06-12T20:59:15.050" v="41"/>
          <ac:picMkLst>
            <pc:docMk/>
            <pc:sldMk cId="4145765419" sldId="337"/>
            <ac:picMk id="5" creationId="{FFB1AC06-54CE-470B-BA7F-463DA210C0B1}"/>
          </ac:picMkLst>
        </pc:picChg>
      </pc:sldChg>
      <pc:sldChg chg="addSp delSp modSp mod delAnim modAnim modNotes">
        <pc:chgData name="Saim Mehmood" userId="dddc7e8a578a7a00" providerId="LiveId" clId="{CA029119-3701-4F3C-A637-2EAA797BD023}" dt="2020-06-13T20:24:55.746" v="401"/>
        <pc:sldMkLst>
          <pc:docMk/>
          <pc:sldMk cId="1699413859" sldId="338"/>
        </pc:sldMkLst>
        <pc:spChg chg="mod">
          <ac:chgData name="Saim Mehmood" userId="dddc7e8a578a7a00" providerId="LiveId" clId="{CA029119-3701-4F3C-A637-2EAA797BD023}" dt="2020-06-13T02:34:33.283" v="349" actId="20577"/>
          <ac:spMkLst>
            <pc:docMk/>
            <pc:sldMk cId="1699413859" sldId="338"/>
            <ac:spMk id="2" creationId="{C4D084E7-FEDE-4EFC-A3AB-116AC8C7E125}"/>
          </ac:spMkLst>
        </pc:spChg>
        <pc:spChg chg="mod">
          <ac:chgData name="Saim Mehmood" userId="dddc7e8a578a7a00" providerId="LiveId" clId="{CA029119-3701-4F3C-A637-2EAA797BD023}" dt="2020-06-12T21:38:52.135" v="50" actId="1076"/>
          <ac:spMkLst>
            <pc:docMk/>
            <pc:sldMk cId="1699413859" sldId="338"/>
            <ac:spMk id="5" creationId="{1224F607-0B17-42FC-B41D-A91DC328B70C}"/>
          </ac:spMkLst>
        </pc:spChg>
        <pc:spChg chg="mod">
          <ac:chgData name="Saim Mehmood" userId="dddc7e8a578a7a00" providerId="LiveId" clId="{CA029119-3701-4F3C-A637-2EAA797BD023}" dt="2020-06-12T20:59:15.050" v="41"/>
          <ac:spMkLst>
            <pc:docMk/>
            <pc:sldMk cId="1699413859" sldId="338"/>
            <ac:spMk id="10" creationId="{95F3BD39-5792-426B-BFE6-E5939C39B904}"/>
          </ac:spMkLst>
        </pc:spChg>
        <pc:spChg chg="mod">
          <ac:chgData name="Saim Mehmood" userId="dddc7e8a578a7a00" providerId="LiveId" clId="{CA029119-3701-4F3C-A637-2EAA797BD023}" dt="2020-06-12T20:59:15.050" v="41"/>
          <ac:spMkLst>
            <pc:docMk/>
            <pc:sldMk cId="1699413859" sldId="338"/>
            <ac:spMk id="11" creationId="{65C7AFB0-97F5-46AE-8A33-553163337A6F}"/>
          </ac:spMkLst>
        </pc:spChg>
        <pc:spChg chg="mod">
          <ac:chgData name="Saim Mehmood" userId="dddc7e8a578a7a00" providerId="LiveId" clId="{CA029119-3701-4F3C-A637-2EAA797BD023}" dt="2020-06-12T20:59:15.050" v="41"/>
          <ac:spMkLst>
            <pc:docMk/>
            <pc:sldMk cId="1699413859" sldId="338"/>
            <ac:spMk id="12" creationId="{EBEBE4A2-BFBD-473D-B104-B522BC8EA520}"/>
          </ac:spMkLst>
        </pc:spChg>
        <pc:spChg chg="mod">
          <ac:chgData name="Saim Mehmood" userId="dddc7e8a578a7a00" providerId="LiveId" clId="{CA029119-3701-4F3C-A637-2EAA797BD023}" dt="2020-06-12T20:59:15.050" v="41"/>
          <ac:spMkLst>
            <pc:docMk/>
            <pc:sldMk cId="1699413859" sldId="338"/>
            <ac:spMk id="13" creationId="{F45E58EE-9141-473F-8EB4-80321DEE1D17}"/>
          </ac:spMkLst>
        </pc:spChg>
        <pc:spChg chg="mod">
          <ac:chgData name="Saim Mehmood" userId="dddc7e8a578a7a00" providerId="LiveId" clId="{CA029119-3701-4F3C-A637-2EAA797BD023}" dt="2020-06-12T20:59:15.050" v="41"/>
          <ac:spMkLst>
            <pc:docMk/>
            <pc:sldMk cId="1699413859" sldId="338"/>
            <ac:spMk id="17" creationId="{3DC1DFDF-BDE4-423A-BED1-1018859BFAC1}"/>
          </ac:spMkLst>
        </pc:spChg>
        <pc:spChg chg="mod">
          <ac:chgData name="Saim Mehmood" userId="dddc7e8a578a7a00" providerId="LiveId" clId="{CA029119-3701-4F3C-A637-2EAA797BD023}" dt="2020-06-12T20:59:15.050" v="41"/>
          <ac:spMkLst>
            <pc:docMk/>
            <pc:sldMk cId="1699413859" sldId="338"/>
            <ac:spMk id="18" creationId="{62533D97-5181-4D8A-97CA-C01AF2246887}"/>
          </ac:spMkLst>
        </pc:spChg>
        <pc:spChg chg="mod">
          <ac:chgData name="Saim Mehmood" userId="dddc7e8a578a7a00" providerId="LiveId" clId="{CA029119-3701-4F3C-A637-2EAA797BD023}" dt="2020-06-12T20:59:15.050" v="41"/>
          <ac:spMkLst>
            <pc:docMk/>
            <pc:sldMk cId="1699413859" sldId="338"/>
            <ac:spMk id="19" creationId="{73D3C3B2-93CC-4DE9-A421-97158E404119}"/>
          </ac:spMkLst>
        </pc:spChg>
        <pc:spChg chg="mod">
          <ac:chgData name="Saim Mehmood" userId="dddc7e8a578a7a00" providerId="LiveId" clId="{CA029119-3701-4F3C-A637-2EAA797BD023}" dt="2020-06-12T20:59:15.050" v="41"/>
          <ac:spMkLst>
            <pc:docMk/>
            <pc:sldMk cId="1699413859" sldId="338"/>
            <ac:spMk id="20" creationId="{58816D65-1131-48EE-B6B9-4C4E76598C75}"/>
          </ac:spMkLst>
        </pc:spChg>
        <pc:spChg chg="mod">
          <ac:chgData name="Saim Mehmood" userId="dddc7e8a578a7a00" providerId="LiveId" clId="{CA029119-3701-4F3C-A637-2EAA797BD023}" dt="2020-06-12T20:59:15.050" v="41"/>
          <ac:spMkLst>
            <pc:docMk/>
            <pc:sldMk cId="1699413859" sldId="338"/>
            <ac:spMk id="28" creationId="{BA92AF48-0C43-4209-A6C3-DB5C0D8A6C3F}"/>
          </ac:spMkLst>
        </pc:spChg>
        <pc:spChg chg="mod">
          <ac:chgData name="Saim Mehmood" userId="dddc7e8a578a7a00" providerId="LiveId" clId="{CA029119-3701-4F3C-A637-2EAA797BD023}" dt="2020-06-12T20:59:15.050" v="41"/>
          <ac:spMkLst>
            <pc:docMk/>
            <pc:sldMk cId="1699413859" sldId="338"/>
            <ac:spMk id="29" creationId="{B11C48AB-1591-41BF-A34B-3821F1DC2428}"/>
          </ac:spMkLst>
        </pc:spChg>
        <pc:spChg chg="mod">
          <ac:chgData name="Saim Mehmood" userId="dddc7e8a578a7a00" providerId="LiveId" clId="{CA029119-3701-4F3C-A637-2EAA797BD023}" dt="2020-06-12T20:59:15.050" v="41"/>
          <ac:spMkLst>
            <pc:docMk/>
            <pc:sldMk cId="1699413859" sldId="338"/>
            <ac:spMk id="30" creationId="{8EF7257B-7B8E-41CB-930B-7D25B819D366}"/>
          </ac:spMkLst>
        </pc:spChg>
        <pc:spChg chg="mod">
          <ac:chgData name="Saim Mehmood" userId="dddc7e8a578a7a00" providerId="LiveId" clId="{CA029119-3701-4F3C-A637-2EAA797BD023}" dt="2020-06-12T20:59:15.050" v="41"/>
          <ac:spMkLst>
            <pc:docMk/>
            <pc:sldMk cId="1699413859" sldId="338"/>
            <ac:spMk id="31" creationId="{A0B9873B-8EA8-47E4-AB8F-2979FEA251A3}"/>
          </ac:spMkLst>
        </pc:spChg>
        <pc:spChg chg="mod">
          <ac:chgData name="Saim Mehmood" userId="dddc7e8a578a7a00" providerId="LiveId" clId="{CA029119-3701-4F3C-A637-2EAA797BD023}" dt="2020-06-12T20:59:15.050" v="41"/>
          <ac:spMkLst>
            <pc:docMk/>
            <pc:sldMk cId="1699413859" sldId="338"/>
            <ac:spMk id="39" creationId="{EBE7C8F5-D36C-422A-9166-96790FB3477A}"/>
          </ac:spMkLst>
        </pc:spChg>
        <pc:spChg chg="mod">
          <ac:chgData name="Saim Mehmood" userId="dddc7e8a578a7a00" providerId="LiveId" clId="{CA029119-3701-4F3C-A637-2EAA797BD023}" dt="2020-06-12T20:59:15.050" v="41"/>
          <ac:spMkLst>
            <pc:docMk/>
            <pc:sldMk cId="1699413859" sldId="338"/>
            <ac:spMk id="40" creationId="{878C094E-C3DE-470B-B597-B0120E54921F}"/>
          </ac:spMkLst>
        </pc:spChg>
        <pc:spChg chg="mod">
          <ac:chgData name="Saim Mehmood" userId="dddc7e8a578a7a00" providerId="LiveId" clId="{CA029119-3701-4F3C-A637-2EAA797BD023}" dt="2020-06-12T20:59:15.050" v="41"/>
          <ac:spMkLst>
            <pc:docMk/>
            <pc:sldMk cId="1699413859" sldId="338"/>
            <ac:spMk id="41" creationId="{650E6CF7-8BE2-44B1-87CB-62ECCA5FE52F}"/>
          </ac:spMkLst>
        </pc:spChg>
        <pc:spChg chg="mod">
          <ac:chgData name="Saim Mehmood" userId="dddc7e8a578a7a00" providerId="LiveId" clId="{CA029119-3701-4F3C-A637-2EAA797BD023}" dt="2020-06-12T20:59:15.050" v="41"/>
          <ac:spMkLst>
            <pc:docMk/>
            <pc:sldMk cId="1699413859" sldId="338"/>
            <ac:spMk id="42" creationId="{951519F1-58EC-45A5-BADA-DFAE5FA3F540}"/>
          </ac:spMkLst>
        </pc:spChg>
        <pc:spChg chg="mod">
          <ac:chgData name="Saim Mehmood" userId="dddc7e8a578a7a00" providerId="LiveId" clId="{CA029119-3701-4F3C-A637-2EAA797BD023}" dt="2020-06-12T21:39:03.079" v="53" actId="14100"/>
          <ac:spMkLst>
            <pc:docMk/>
            <pc:sldMk cId="1699413859" sldId="338"/>
            <ac:spMk id="50" creationId="{F85E7850-5862-405B-BFD6-20D91DCBDE9E}"/>
          </ac:spMkLst>
        </pc:spChg>
        <pc:spChg chg="mod">
          <ac:chgData name="Saim Mehmood" userId="dddc7e8a578a7a00" providerId="LiveId" clId="{CA029119-3701-4F3C-A637-2EAA797BD023}" dt="2020-06-12T21:41:00.271" v="73" actId="14100"/>
          <ac:spMkLst>
            <pc:docMk/>
            <pc:sldMk cId="1699413859" sldId="338"/>
            <ac:spMk id="51" creationId="{405B852A-9233-44B2-BEA1-054ED2875A02}"/>
          </ac:spMkLst>
        </pc:spChg>
        <pc:spChg chg="del">
          <ac:chgData name="Saim Mehmood" userId="dddc7e8a578a7a00" providerId="LiveId" clId="{CA029119-3701-4F3C-A637-2EAA797BD023}" dt="2020-06-12T20:51:41.325" v="1" actId="478"/>
          <ac:spMkLst>
            <pc:docMk/>
            <pc:sldMk cId="1699413859" sldId="338"/>
            <ac:spMk id="52" creationId="{1003AE39-51F0-4CB2-9AD0-98EADFD9122F}"/>
          </ac:spMkLst>
        </pc:spChg>
        <pc:spChg chg="del">
          <ac:chgData name="Saim Mehmood" userId="dddc7e8a578a7a00" providerId="LiveId" clId="{CA029119-3701-4F3C-A637-2EAA797BD023}" dt="2020-06-12T20:51:41.325" v="1" actId="478"/>
          <ac:spMkLst>
            <pc:docMk/>
            <pc:sldMk cId="1699413859" sldId="338"/>
            <ac:spMk id="53" creationId="{B5CD4BD9-C5FF-4BD4-BF2D-956CF80383D0}"/>
          </ac:spMkLst>
        </pc:spChg>
        <pc:spChg chg="add mod">
          <ac:chgData name="Saim Mehmood" userId="dddc7e8a578a7a00" providerId="LiveId" clId="{CA029119-3701-4F3C-A637-2EAA797BD023}" dt="2020-06-12T21:39:41.696" v="63" actId="1076"/>
          <ac:spMkLst>
            <pc:docMk/>
            <pc:sldMk cId="1699413859" sldId="338"/>
            <ac:spMk id="54" creationId="{576AAB46-2CD3-484E-BFD0-CFAB443FB990}"/>
          </ac:spMkLst>
        </pc:spChg>
        <pc:spChg chg="add mod">
          <ac:chgData name="Saim Mehmood" userId="dddc7e8a578a7a00" providerId="LiveId" clId="{CA029119-3701-4F3C-A637-2EAA797BD023}" dt="2020-06-12T21:39:59.718" v="69" actId="14100"/>
          <ac:spMkLst>
            <pc:docMk/>
            <pc:sldMk cId="1699413859" sldId="338"/>
            <ac:spMk id="55" creationId="{3E629C32-107F-4DDD-9933-0DBB50ED37FC}"/>
          </ac:spMkLst>
        </pc:spChg>
        <pc:spChg chg="mod">
          <ac:chgData name="Saim Mehmood" userId="dddc7e8a578a7a00" providerId="LiveId" clId="{CA029119-3701-4F3C-A637-2EAA797BD023}" dt="2020-06-13T02:34:50.697" v="351"/>
          <ac:spMkLst>
            <pc:docMk/>
            <pc:sldMk cId="1699413859" sldId="338"/>
            <ac:spMk id="59" creationId="{F512FC8D-040C-4520-8D65-BB91230F6A21}"/>
          </ac:spMkLst>
        </pc:spChg>
        <pc:spChg chg="mod">
          <ac:chgData name="Saim Mehmood" userId="dddc7e8a578a7a00" providerId="LiveId" clId="{CA029119-3701-4F3C-A637-2EAA797BD023}" dt="2020-06-13T02:34:50.697" v="351"/>
          <ac:spMkLst>
            <pc:docMk/>
            <pc:sldMk cId="1699413859" sldId="338"/>
            <ac:spMk id="60" creationId="{311B130F-E0BD-4D3D-83DD-39429B8BC830}"/>
          </ac:spMkLst>
        </pc:spChg>
        <pc:spChg chg="mod">
          <ac:chgData name="Saim Mehmood" userId="dddc7e8a578a7a00" providerId="LiveId" clId="{CA029119-3701-4F3C-A637-2EAA797BD023}" dt="2020-06-13T02:34:50.697" v="351"/>
          <ac:spMkLst>
            <pc:docMk/>
            <pc:sldMk cId="1699413859" sldId="338"/>
            <ac:spMk id="61" creationId="{84CDD454-21BB-42D0-8D23-CF833AD5D9EB}"/>
          </ac:spMkLst>
        </pc:spChg>
        <pc:spChg chg="mod">
          <ac:chgData name="Saim Mehmood" userId="dddc7e8a578a7a00" providerId="LiveId" clId="{CA029119-3701-4F3C-A637-2EAA797BD023}" dt="2020-06-13T02:34:50.697" v="351"/>
          <ac:spMkLst>
            <pc:docMk/>
            <pc:sldMk cId="1699413859" sldId="338"/>
            <ac:spMk id="62" creationId="{D7E65C09-2471-4EFF-9A54-47FD0D4D8FBF}"/>
          </ac:spMkLst>
        </pc:spChg>
        <pc:spChg chg="mod">
          <ac:chgData name="Saim Mehmood" userId="dddc7e8a578a7a00" providerId="LiveId" clId="{CA029119-3701-4F3C-A637-2EAA797BD023}" dt="2020-06-13T02:34:50.697" v="351"/>
          <ac:spMkLst>
            <pc:docMk/>
            <pc:sldMk cId="1699413859" sldId="338"/>
            <ac:spMk id="66" creationId="{97F16FC2-C89F-4465-A0E5-8F25E876ED39}"/>
          </ac:spMkLst>
        </pc:spChg>
        <pc:spChg chg="mod">
          <ac:chgData name="Saim Mehmood" userId="dddc7e8a578a7a00" providerId="LiveId" clId="{CA029119-3701-4F3C-A637-2EAA797BD023}" dt="2020-06-13T02:34:50.697" v="351"/>
          <ac:spMkLst>
            <pc:docMk/>
            <pc:sldMk cId="1699413859" sldId="338"/>
            <ac:spMk id="67" creationId="{722EBF09-F10D-430E-8181-5738C404FE0A}"/>
          </ac:spMkLst>
        </pc:spChg>
        <pc:spChg chg="mod">
          <ac:chgData name="Saim Mehmood" userId="dddc7e8a578a7a00" providerId="LiveId" clId="{CA029119-3701-4F3C-A637-2EAA797BD023}" dt="2020-06-13T02:34:50.697" v="351"/>
          <ac:spMkLst>
            <pc:docMk/>
            <pc:sldMk cId="1699413859" sldId="338"/>
            <ac:spMk id="68" creationId="{BE983F3D-AD29-424C-9FEF-187F04951E91}"/>
          </ac:spMkLst>
        </pc:spChg>
        <pc:spChg chg="mod">
          <ac:chgData name="Saim Mehmood" userId="dddc7e8a578a7a00" providerId="LiveId" clId="{CA029119-3701-4F3C-A637-2EAA797BD023}" dt="2020-06-13T02:34:50.697" v="351"/>
          <ac:spMkLst>
            <pc:docMk/>
            <pc:sldMk cId="1699413859" sldId="338"/>
            <ac:spMk id="69" creationId="{E14987E7-6796-4979-93E6-58D89D0F21C1}"/>
          </ac:spMkLst>
        </pc:spChg>
        <pc:spChg chg="mod">
          <ac:chgData name="Saim Mehmood" userId="dddc7e8a578a7a00" providerId="LiveId" clId="{CA029119-3701-4F3C-A637-2EAA797BD023}" dt="2020-06-13T02:34:50.697" v="351"/>
          <ac:spMkLst>
            <pc:docMk/>
            <pc:sldMk cId="1699413859" sldId="338"/>
            <ac:spMk id="77" creationId="{8EBB366C-516D-4EB6-9597-CE41C8A9A251}"/>
          </ac:spMkLst>
        </pc:spChg>
        <pc:spChg chg="mod">
          <ac:chgData name="Saim Mehmood" userId="dddc7e8a578a7a00" providerId="LiveId" clId="{CA029119-3701-4F3C-A637-2EAA797BD023}" dt="2020-06-13T02:34:50.697" v="351"/>
          <ac:spMkLst>
            <pc:docMk/>
            <pc:sldMk cId="1699413859" sldId="338"/>
            <ac:spMk id="78" creationId="{2FA6DC9F-6058-40F9-9463-7A19319E6797}"/>
          </ac:spMkLst>
        </pc:spChg>
        <pc:spChg chg="mod">
          <ac:chgData name="Saim Mehmood" userId="dddc7e8a578a7a00" providerId="LiveId" clId="{CA029119-3701-4F3C-A637-2EAA797BD023}" dt="2020-06-13T02:34:50.697" v="351"/>
          <ac:spMkLst>
            <pc:docMk/>
            <pc:sldMk cId="1699413859" sldId="338"/>
            <ac:spMk id="79" creationId="{7F701257-DB10-44B0-9E5E-742023F2A40A}"/>
          </ac:spMkLst>
        </pc:spChg>
        <pc:spChg chg="mod">
          <ac:chgData name="Saim Mehmood" userId="dddc7e8a578a7a00" providerId="LiveId" clId="{CA029119-3701-4F3C-A637-2EAA797BD023}" dt="2020-06-13T02:34:50.697" v="351"/>
          <ac:spMkLst>
            <pc:docMk/>
            <pc:sldMk cId="1699413859" sldId="338"/>
            <ac:spMk id="80" creationId="{50A417DE-04B6-4FE4-B64A-91DD7059EB8E}"/>
          </ac:spMkLst>
        </pc:spChg>
        <pc:spChg chg="mod">
          <ac:chgData name="Saim Mehmood" userId="dddc7e8a578a7a00" providerId="LiveId" clId="{CA029119-3701-4F3C-A637-2EAA797BD023}" dt="2020-06-13T02:34:50.697" v="351"/>
          <ac:spMkLst>
            <pc:docMk/>
            <pc:sldMk cId="1699413859" sldId="338"/>
            <ac:spMk id="88" creationId="{5B19EB93-A602-4EFB-9F55-89C7CAF30168}"/>
          </ac:spMkLst>
        </pc:spChg>
        <pc:spChg chg="mod">
          <ac:chgData name="Saim Mehmood" userId="dddc7e8a578a7a00" providerId="LiveId" clId="{CA029119-3701-4F3C-A637-2EAA797BD023}" dt="2020-06-13T02:34:50.697" v="351"/>
          <ac:spMkLst>
            <pc:docMk/>
            <pc:sldMk cId="1699413859" sldId="338"/>
            <ac:spMk id="89" creationId="{E95DD21C-249C-4340-A0CE-D0CFD8567221}"/>
          </ac:spMkLst>
        </pc:spChg>
        <pc:spChg chg="mod">
          <ac:chgData name="Saim Mehmood" userId="dddc7e8a578a7a00" providerId="LiveId" clId="{CA029119-3701-4F3C-A637-2EAA797BD023}" dt="2020-06-13T02:34:50.697" v="351"/>
          <ac:spMkLst>
            <pc:docMk/>
            <pc:sldMk cId="1699413859" sldId="338"/>
            <ac:spMk id="90" creationId="{EE34FC43-62AD-476A-8F97-BAAC341AA51D}"/>
          </ac:spMkLst>
        </pc:spChg>
        <pc:spChg chg="mod">
          <ac:chgData name="Saim Mehmood" userId="dddc7e8a578a7a00" providerId="LiveId" clId="{CA029119-3701-4F3C-A637-2EAA797BD023}" dt="2020-06-13T02:34:50.697" v="351"/>
          <ac:spMkLst>
            <pc:docMk/>
            <pc:sldMk cId="1699413859" sldId="338"/>
            <ac:spMk id="91" creationId="{A431BC6B-8932-4577-B9B5-DE19BABDEC3A}"/>
          </ac:spMkLst>
        </pc:spChg>
        <pc:spChg chg="mod">
          <ac:chgData name="Saim Mehmood" userId="dddc7e8a578a7a00" providerId="LiveId" clId="{CA029119-3701-4F3C-A637-2EAA797BD023}" dt="2020-06-13T02:34:50.697" v="351"/>
          <ac:spMkLst>
            <pc:docMk/>
            <pc:sldMk cId="1699413859" sldId="338"/>
            <ac:spMk id="99" creationId="{FC25A83F-0930-420A-AC5B-C994CE7DBA6C}"/>
          </ac:spMkLst>
        </pc:spChg>
        <pc:spChg chg="mod">
          <ac:chgData name="Saim Mehmood" userId="dddc7e8a578a7a00" providerId="LiveId" clId="{CA029119-3701-4F3C-A637-2EAA797BD023}" dt="2020-06-13T02:34:50.697" v="351"/>
          <ac:spMkLst>
            <pc:docMk/>
            <pc:sldMk cId="1699413859" sldId="338"/>
            <ac:spMk id="101" creationId="{2662C1DB-2710-438C-B6B4-799A94A450DC}"/>
          </ac:spMkLst>
        </pc:spChg>
        <pc:spChg chg="mod">
          <ac:chgData name="Saim Mehmood" userId="dddc7e8a578a7a00" providerId="LiveId" clId="{CA029119-3701-4F3C-A637-2EAA797BD023}" dt="2020-06-13T02:34:50.697" v="351"/>
          <ac:spMkLst>
            <pc:docMk/>
            <pc:sldMk cId="1699413859" sldId="338"/>
            <ac:spMk id="103" creationId="{65618AF5-2F31-44DF-BFBF-6481E96B0F2A}"/>
          </ac:spMkLst>
        </pc:spChg>
        <pc:spChg chg="mod">
          <ac:chgData name="Saim Mehmood" userId="dddc7e8a578a7a00" providerId="LiveId" clId="{CA029119-3701-4F3C-A637-2EAA797BD023}" dt="2020-06-13T02:34:50.697" v="351"/>
          <ac:spMkLst>
            <pc:docMk/>
            <pc:sldMk cId="1699413859" sldId="338"/>
            <ac:spMk id="105" creationId="{4865ACEA-4E2A-4041-8324-DFEA0D4073DF}"/>
          </ac:spMkLst>
        </pc:spChg>
        <pc:spChg chg="mod">
          <ac:chgData name="Saim Mehmood" userId="dddc7e8a578a7a00" providerId="LiveId" clId="{CA029119-3701-4F3C-A637-2EAA797BD023}" dt="2020-06-13T02:34:50.697" v="351"/>
          <ac:spMkLst>
            <pc:docMk/>
            <pc:sldMk cId="1699413859" sldId="338"/>
            <ac:spMk id="107" creationId="{8B8DC4DD-56C8-439C-9F1E-B7976BBEBCD0}"/>
          </ac:spMkLst>
        </pc:spChg>
        <pc:spChg chg="mod">
          <ac:chgData name="Saim Mehmood" userId="dddc7e8a578a7a00" providerId="LiveId" clId="{CA029119-3701-4F3C-A637-2EAA797BD023}" dt="2020-06-13T02:34:50.697" v="351"/>
          <ac:spMkLst>
            <pc:docMk/>
            <pc:sldMk cId="1699413859" sldId="338"/>
            <ac:spMk id="109" creationId="{5027A99D-189A-4BD9-BE58-1D9929A00E22}"/>
          </ac:spMkLst>
        </pc:spChg>
        <pc:spChg chg="mod">
          <ac:chgData name="Saim Mehmood" userId="dddc7e8a578a7a00" providerId="LiveId" clId="{CA029119-3701-4F3C-A637-2EAA797BD023}" dt="2020-06-13T02:34:50.697" v="351"/>
          <ac:spMkLst>
            <pc:docMk/>
            <pc:sldMk cId="1699413859" sldId="338"/>
            <ac:spMk id="111" creationId="{7F33CBAE-1B6F-459B-BAE7-57A6AC438002}"/>
          </ac:spMkLst>
        </pc:spChg>
        <pc:spChg chg="mod">
          <ac:chgData name="Saim Mehmood" userId="dddc7e8a578a7a00" providerId="LiveId" clId="{CA029119-3701-4F3C-A637-2EAA797BD023}" dt="2020-06-13T02:34:50.697" v="351"/>
          <ac:spMkLst>
            <pc:docMk/>
            <pc:sldMk cId="1699413859" sldId="338"/>
            <ac:spMk id="117" creationId="{2A268E1A-8DEF-444A-9E1C-F368E1C8A876}"/>
          </ac:spMkLst>
        </pc:spChg>
        <pc:spChg chg="mod">
          <ac:chgData name="Saim Mehmood" userId="dddc7e8a578a7a00" providerId="LiveId" clId="{CA029119-3701-4F3C-A637-2EAA797BD023}" dt="2020-06-13T02:34:50.697" v="351"/>
          <ac:spMkLst>
            <pc:docMk/>
            <pc:sldMk cId="1699413859" sldId="338"/>
            <ac:spMk id="120" creationId="{DF6B3919-CA9C-43FA-B00B-9C3E461D6964}"/>
          </ac:spMkLst>
        </pc:spChg>
        <pc:grpChg chg="del mod">
          <ac:chgData name="Saim Mehmood" userId="dddc7e8a578a7a00" providerId="LiveId" clId="{CA029119-3701-4F3C-A637-2EAA797BD023}" dt="2020-06-13T02:34:39.793" v="350" actId="478"/>
          <ac:grpSpMkLst>
            <pc:docMk/>
            <pc:sldMk cId="1699413859" sldId="338"/>
            <ac:grpSpMk id="9" creationId="{A2F29C98-63FA-41C3-9F6D-93B0C1166B4E}"/>
          </ac:grpSpMkLst>
        </pc:grpChg>
        <pc:grpChg chg="add mod">
          <ac:chgData name="Saim Mehmood" userId="dddc7e8a578a7a00" providerId="LiveId" clId="{CA029119-3701-4F3C-A637-2EAA797BD023}" dt="2020-06-13T02:34:57.712" v="352" actId="1076"/>
          <ac:grpSpMkLst>
            <pc:docMk/>
            <pc:sldMk cId="1699413859" sldId="338"/>
            <ac:grpSpMk id="53" creationId="{57688EEB-19D5-4A89-AB8C-B32D681BF145}"/>
          </ac:grpSpMkLst>
        </pc:grpChg>
        <pc:picChg chg="mod">
          <ac:chgData name="Saim Mehmood" userId="dddc7e8a578a7a00" providerId="LiveId" clId="{CA029119-3701-4F3C-A637-2EAA797BD023}" dt="2020-06-12T21:38:48.335" v="49" actId="1076"/>
          <ac:picMkLst>
            <pc:docMk/>
            <pc:sldMk cId="1699413859" sldId="338"/>
            <ac:picMk id="4" creationId="{C838A9BB-17A4-44DB-A45E-2BA8666C79ED}"/>
          </ac:picMkLst>
        </pc:picChg>
        <pc:picChg chg="mod">
          <ac:chgData name="Saim Mehmood" userId="dddc7e8a578a7a00" providerId="LiveId" clId="{CA029119-3701-4F3C-A637-2EAA797BD023}" dt="2020-06-12T21:38:56.368" v="51" actId="1076"/>
          <ac:picMkLst>
            <pc:docMk/>
            <pc:sldMk cId="1699413859" sldId="338"/>
            <ac:picMk id="6" creationId="{6F23ECA8-C52C-48D2-9D4A-611567BC66B5}"/>
          </ac:picMkLst>
        </pc:picChg>
        <pc:picChg chg="mod">
          <ac:chgData name="Saim Mehmood" userId="dddc7e8a578a7a00" providerId="LiveId" clId="{CA029119-3701-4F3C-A637-2EAA797BD023}" dt="2020-06-12T21:39:34.407" v="61" actId="1076"/>
          <ac:picMkLst>
            <pc:docMk/>
            <pc:sldMk cId="1699413859" sldId="338"/>
            <ac:picMk id="7" creationId="{29D3CE30-C1B7-4A6A-966D-DB9CFEDC5EC7}"/>
          </ac:picMkLst>
        </pc:picChg>
        <pc:cxnChg chg="mod">
          <ac:chgData name="Saim Mehmood" userId="dddc7e8a578a7a00" providerId="LiveId" clId="{CA029119-3701-4F3C-A637-2EAA797BD023}" dt="2020-06-13T02:34:39.793" v="350" actId="478"/>
          <ac:cxnSpMkLst>
            <pc:docMk/>
            <pc:sldMk cId="1699413859" sldId="338"/>
            <ac:cxnSpMk id="14" creationId="{D87FC281-ABE7-4463-9A51-58D563BE80CF}"/>
          </ac:cxnSpMkLst>
        </pc:cxnChg>
        <pc:cxnChg chg="mod">
          <ac:chgData name="Saim Mehmood" userId="dddc7e8a578a7a00" providerId="LiveId" clId="{CA029119-3701-4F3C-A637-2EAA797BD023}" dt="2020-06-12T20:59:15.050" v="41"/>
          <ac:cxnSpMkLst>
            <pc:docMk/>
            <pc:sldMk cId="1699413859" sldId="338"/>
            <ac:cxnSpMk id="15" creationId="{9881A1CE-9C61-4711-9E57-EBD3069B2E6E}"/>
          </ac:cxnSpMkLst>
        </pc:cxnChg>
        <pc:cxnChg chg="mod">
          <ac:chgData name="Saim Mehmood" userId="dddc7e8a578a7a00" providerId="LiveId" clId="{CA029119-3701-4F3C-A637-2EAA797BD023}" dt="2020-06-12T20:59:15.050" v="41"/>
          <ac:cxnSpMkLst>
            <pc:docMk/>
            <pc:sldMk cId="1699413859" sldId="338"/>
            <ac:cxnSpMk id="16" creationId="{59193B8F-29E0-4719-BD79-8CEFF0FA6B7E}"/>
          </ac:cxnSpMkLst>
        </pc:cxnChg>
        <pc:cxnChg chg="mod">
          <ac:chgData name="Saim Mehmood" userId="dddc7e8a578a7a00" providerId="LiveId" clId="{CA029119-3701-4F3C-A637-2EAA797BD023}" dt="2020-06-13T02:34:39.793" v="350" actId="478"/>
          <ac:cxnSpMkLst>
            <pc:docMk/>
            <pc:sldMk cId="1699413859" sldId="338"/>
            <ac:cxnSpMk id="21" creationId="{FF1C14AE-75D3-4738-AE49-4C87387F7473}"/>
          </ac:cxnSpMkLst>
        </pc:cxnChg>
        <pc:cxnChg chg="mod">
          <ac:chgData name="Saim Mehmood" userId="dddc7e8a578a7a00" providerId="LiveId" clId="{CA029119-3701-4F3C-A637-2EAA797BD023}" dt="2020-06-12T20:59:15.050" v="41"/>
          <ac:cxnSpMkLst>
            <pc:docMk/>
            <pc:sldMk cId="1699413859" sldId="338"/>
            <ac:cxnSpMk id="22" creationId="{3CBDE153-A215-4681-BBCA-60FCBCD3A11F}"/>
          </ac:cxnSpMkLst>
        </pc:cxnChg>
        <pc:cxnChg chg="mod">
          <ac:chgData name="Saim Mehmood" userId="dddc7e8a578a7a00" providerId="LiveId" clId="{CA029119-3701-4F3C-A637-2EAA797BD023}" dt="2020-06-12T20:59:15.050" v="41"/>
          <ac:cxnSpMkLst>
            <pc:docMk/>
            <pc:sldMk cId="1699413859" sldId="338"/>
            <ac:cxnSpMk id="23" creationId="{29C2605C-1468-4510-A2CB-AF371D6D12D1}"/>
          </ac:cxnSpMkLst>
        </pc:cxnChg>
        <pc:cxnChg chg="mod">
          <ac:chgData name="Saim Mehmood" userId="dddc7e8a578a7a00" providerId="LiveId" clId="{CA029119-3701-4F3C-A637-2EAA797BD023}" dt="2020-06-13T02:34:39.793" v="350" actId="478"/>
          <ac:cxnSpMkLst>
            <pc:docMk/>
            <pc:sldMk cId="1699413859" sldId="338"/>
            <ac:cxnSpMk id="24" creationId="{C087A490-D606-4CA1-A58F-230E1D9DF426}"/>
          </ac:cxnSpMkLst>
        </pc:cxnChg>
        <pc:cxnChg chg="mod">
          <ac:chgData name="Saim Mehmood" userId="dddc7e8a578a7a00" providerId="LiveId" clId="{CA029119-3701-4F3C-A637-2EAA797BD023}" dt="2020-06-13T02:34:39.793" v="350" actId="478"/>
          <ac:cxnSpMkLst>
            <pc:docMk/>
            <pc:sldMk cId="1699413859" sldId="338"/>
            <ac:cxnSpMk id="25" creationId="{2B511D37-7F55-4116-969B-BE98B056F1CE}"/>
          </ac:cxnSpMkLst>
        </pc:cxnChg>
        <pc:cxnChg chg="mod">
          <ac:chgData name="Saim Mehmood" userId="dddc7e8a578a7a00" providerId="LiveId" clId="{CA029119-3701-4F3C-A637-2EAA797BD023}" dt="2020-06-13T02:34:39.793" v="350" actId="478"/>
          <ac:cxnSpMkLst>
            <pc:docMk/>
            <pc:sldMk cId="1699413859" sldId="338"/>
            <ac:cxnSpMk id="26" creationId="{C303C902-34DD-4EF8-9C07-6DEF06F90BE9}"/>
          </ac:cxnSpMkLst>
        </pc:cxnChg>
        <pc:cxnChg chg="mod">
          <ac:chgData name="Saim Mehmood" userId="dddc7e8a578a7a00" providerId="LiveId" clId="{CA029119-3701-4F3C-A637-2EAA797BD023}" dt="2020-06-13T02:34:39.793" v="350" actId="478"/>
          <ac:cxnSpMkLst>
            <pc:docMk/>
            <pc:sldMk cId="1699413859" sldId="338"/>
            <ac:cxnSpMk id="27" creationId="{B9FE8F8C-FDD7-4787-AC3D-255B0685576D}"/>
          </ac:cxnSpMkLst>
        </pc:cxnChg>
        <pc:cxnChg chg="mod">
          <ac:chgData name="Saim Mehmood" userId="dddc7e8a578a7a00" providerId="LiveId" clId="{CA029119-3701-4F3C-A637-2EAA797BD023}" dt="2020-06-13T02:34:39.793" v="350" actId="478"/>
          <ac:cxnSpMkLst>
            <pc:docMk/>
            <pc:sldMk cId="1699413859" sldId="338"/>
            <ac:cxnSpMk id="32" creationId="{A7DE7BAE-AC3C-4093-B7D2-69B245650AA0}"/>
          </ac:cxnSpMkLst>
        </pc:cxnChg>
        <pc:cxnChg chg="mod">
          <ac:chgData name="Saim Mehmood" userId="dddc7e8a578a7a00" providerId="LiveId" clId="{CA029119-3701-4F3C-A637-2EAA797BD023}" dt="2020-06-12T20:59:15.050" v="41"/>
          <ac:cxnSpMkLst>
            <pc:docMk/>
            <pc:sldMk cId="1699413859" sldId="338"/>
            <ac:cxnSpMk id="33" creationId="{E422B000-6C53-420E-B681-069C163EDA59}"/>
          </ac:cxnSpMkLst>
        </pc:cxnChg>
        <pc:cxnChg chg="mod">
          <ac:chgData name="Saim Mehmood" userId="dddc7e8a578a7a00" providerId="LiveId" clId="{CA029119-3701-4F3C-A637-2EAA797BD023}" dt="2020-06-12T20:59:15.050" v="41"/>
          <ac:cxnSpMkLst>
            <pc:docMk/>
            <pc:sldMk cId="1699413859" sldId="338"/>
            <ac:cxnSpMk id="34" creationId="{522E6F05-D31B-4C57-A28E-18F0F3998827}"/>
          </ac:cxnSpMkLst>
        </pc:cxnChg>
        <pc:cxnChg chg="mod">
          <ac:chgData name="Saim Mehmood" userId="dddc7e8a578a7a00" providerId="LiveId" clId="{CA029119-3701-4F3C-A637-2EAA797BD023}" dt="2020-06-13T02:34:39.793" v="350" actId="478"/>
          <ac:cxnSpMkLst>
            <pc:docMk/>
            <pc:sldMk cId="1699413859" sldId="338"/>
            <ac:cxnSpMk id="35" creationId="{492D9B1F-D9DF-4AF7-B5FD-AB7A12DBC513}"/>
          </ac:cxnSpMkLst>
        </pc:cxnChg>
        <pc:cxnChg chg="mod">
          <ac:chgData name="Saim Mehmood" userId="dddc7e8a578a7a00" providerId="LiveId" clId="{CA029119-3701-4F3C-A637-2EAA797BD023}" dt="2020-06-13T02:34:39.793" v="350" actId="478"/>
          <ac:cxnSpMkLst>
            <pc:docMk/>
            <pc:sldMk cId="1699413859" sldId="338"/>
            <ac:cxnSpMk id="36" creationId="{7E9A4F0E-08E7-41D7-8451-E5C89EE2F72C}"/>
          </ac:cxnSpMkLst>
        </pc:cxnChg>
        <pc:cxnChg chg="mod">
          <ac:chgData name="Saim Mehmood" userId="dddc7e8a578a7a00" providerId="LiveId" clId="{CA029119-3701-4F3C-A637-2EAA797BD023}" dt="2020-06-13T02:34:39.793" v="350" actId="478"/>
          <ac:cxnSpMkLst>
            <pc:docMk/>
            <pc:sldMk cId="1699413859" sldId="338"/>
            <ac:cxnSpMk id="37" creationId="{50DFF52E-AF41-4268-A323-9157DEF1DA21}"/>
          </ac:cxnSpMkLst>
        </pc:cxnChg>
        <pc:cxnChg chg="mod">
          <ac:chgData name="Saim Mehmood" userId="dddc7e8a578a7a00" providerId="LiveId" clId="{CA029119-3701-4F3C-A637-2EAA797BD023}" dt="2020-06-13T02:34:39.793" v="350" actId="478"/>
          <ac:cxnSpMkLst>
            <pc:docMk/>
            <pc:sldMk cId="1699413859" sldId="338"/>
            <ac:cxnSpMk id="38" creationId="{BAF07F1B-437D-4F25-9EF4-37C39BD1A5BB}"/>
          </ac:cxnSpMkLst>
        </pc:cxnChg>
        <pc:cxnChg chg="mod">
          <ac:chgData name="Saim Mehmood" userId="dddc7e8a578a7a00" providerId="LiveId" clId="{CA029119-3701-4F3C-A637-2EAA797BD023}" dt="2020-06-13T02:34:39.793" v="350" actId="478"/>
          <ac:cxnSpMkLst>
            <pc:docMk/>
            <pc:sldMk cId="1699413859" sldId="338"/>
            <ac:cxnSpMk id="43" creationId="{03AA9881-1425-418D-9EAB-CAC240C5907B}"/>
          </ac:cxnSpMkLst>
        </pc:cxnChg>
        <pc:cxnChg chg="mod">
          <ac:chgData name="Saim Mehmood" userId="dddc7e8a578a7a00" providerId="LiveId" clId="{CA029119-3701-4F3C-A637-2EAA797BD023}" dt="2020-06-12T20:59:15.050" v="41"/>
          <ac:cxnSpMkLst>
            <pc:docMk/>
            <pc:sldMk cId="1699413859" sldId="338"/>
            <ac:cxnSpMk id="44" creationId="{E7CE18FE-AA6A-4971-801D-A721D56A4DC2}"/>
          </ac:cxnSpMkLst>
        </pc:cxnChg>
        <pc:cxnChg chg="mod">
          <ac:chgData name="Saim Mehmood" userId="dddc7e8a578a7a00" providerId="LiveId" clId="{CA029119-3701-4F3C-A637-2EAA797BD023}" dt="2020-06-12T20:59:15.050" v="41"/>
          <ac:cxnSpMkLst>
            <pc:docMk/>
            <pc:sldMk cId="1699413859" sldId="338"/>
            <ac:cxnSpMk id="45" creationId="{C4225F77-5836-4986-91EA-2F09D525176A}"/>
          </ac:cxnSpMkLst>
        </pc:cxnChg>
        <pc:cxnChg chg="mod">
          <ac:chgData name="Saim Mehmood" userId="dddc7e8a578a7a00" providerId="LiveId" clId="{CA029119-3701-4F3C-A637-2EAA797BD023}" dt="2020-06-12T20:59:15.050" v="41"/>
          <ac:cxnSpMkLst>
            <pc:docMk/>
            <pc:sldMk cId="1699413859" sldId="338"/>
            <ac:cxnSpMk id="46" creationId="{B6BC0A28-4B89-4D18-AF6F-7F113DCCD65F}"/>
          </ac:cxnSpMkLst>
        </pc:cxnChg>
        <pc:cxnChg chg="mod">
          <ac:chgData name="Saim Mehmood" userId="dddc7e8a578a7a00" providerId="LiveId" clId="{CA029119-3701-4F3C-A637-2EAA797BD023}" dt="2020-06-12T20:59:15.050" v="41"/>
          <ac:cxnSpMkLst>
            <pc:docMk/>
            <pc:sldMk cId="1699413859" sldId="338"/>
            <ac:cxnSpMk id="47" creationId="{3BAFCD26-B26C-422A-9ECF-54FC32DC0C67}"/>
          </ac:cxnSpMkLst>
        </pc:cxnChg>
        <pc:cxnChg chg="mod">
          <ac:chgData name="Saim Mehmood" userId="dddc7e8a578a7a00" providerId="LiveId" clId="{CA029119-3701-4F3C-A637-2EAA797BD023}" dt="2020-06-12T20:59:15.050" v="41"/>
          <ac:cxnSpMkLst>
            <pc:docMk/>
            <pc:sldMk cId="1699413859" sldId="338"/>
            <ac:cxnSpMk id="48" creationId="{A0A64288-A8FD-4DA4-A566-8B4F8464991D}"/>
          </ac:cxnSpMkLst>
        </pc:cxnChg>
        <pc:cxnChg chg="mod">
          <ac:chgData name="Saim Mehmood" userId="dddc7e8a578a7a00" providerId="LiveId" clId="{CA029119-3701-4F3C-A637-2EAA797BD023}" dt="2020-06-12T20:59:15.050" v="41"/>
          <ac:cxnSpMkLst>
            <pc:docMk/>
            <pc:sldMk cId="1699413859" sldId="338"/>
            <ac:cxnSpMk id="49" creationId="{8E1083FA-7F4D-4674-ABF2-7DDDE6CF04EC}"/>
          </ac:cxnSpMkLst>
        </pc:cxnChg>
        <pc:cxnChg chg="mod">
          <ac:chgData name="Saim Mehmood" userId="dddc7e8a578a7a00" providerId="LiveId" clId="{CA029119-3701-4F3C-A637-2EAA797BD023}" dt="2020-06-13T02:34:50.697" v="351"/>
          <ac:cxnSpMkLst>
            <pc:docMk/>
            <pc:sldMk cId="1699413859" sldId="338"/>
            <ac:cxnSpMk id="56" creationId="{4933FF59-E8CB-4908-B722-EC556407ADC7}"/>
          </ac:cxnSpMkLst>
        </pc:cxnChg>
        <pc:cxnChg chg="mod">
          <ac:chgData name="Saim Mehmood" userId="dddc7e8a578a7a00" providerId="LiveId" clId="{CA029119-3701-4F3C-A637-2EAA797BD023}" dt="2020-06-13T02:34:50.697" v="351"/>
          <ac:cxnSpMkLst>
            <pc:docMk/>
            <pc:sldMk cId="1699413859" sldId="338"/>
            <ac:cxnSpMk id="57" creationId="{4D74F4E7-27B9-4646-ACA1-EAE9592290BA}"/>
          </ac:cxnSpMkLst>
        </pc:cxnChg>
        <pc:cxnChg chg="mod">
          <ac:chgData name="Saim Mehmood" userId="dddc7e8a578a7a00" providerId="LiveId" clId="{CA029119-3701-4F3C-A637-2EAA797BD023}" dt="2020-06-13T02:34:50.697" v="351"/>
          <ac:cxnSpMkLst>
            <pc:docMk/>
            <pc:sldMk cId="1699413859" sldId="338"/>
            <ac:cxnSpMk id="58" creationId="{394FC1D6-D324-43DA-B984-1A2B0CCE4D83}"/>
          </ac:cxnSpMkLst>
        </pc:cxnChg>
        <pc:cxnChg chg="mod">
          <ac:chgData name="Saim Mehmood" userId="dddc7e8a578a7a00" providerId="LiveId" clId="{CA029119-3701-4F3C-A637-2EAA797BD023}" dt="2020-06-13T02:34:50.697" v="351"/>
          <ac:cxnSpMkLst>
            <pc:docMk/>
            <pc:sldMk cId="1699413859" sldId="338"/>
            <ac:cxnSpMk id="63" creationId="{3AEB514B-32DA-4A66-9C04-F08921F81B7F}"/>
          </ac:cxnSpMkLst>
        </pc:cxnChg>
        <pc:cxnChg chg="mod">
          <ac:chgData name="Saim Mehmood" userId="dddc7e8a578a7a00" providerId="LiveId" clId="{CA029119-3701-4F3C-A637-2EAA797BD023}" dt="2020-06-13T02:34:50.697" v="351"/>
          <ac:cxnSpMkLst>
            <pc:docMk/>
            <pc:sldMk cId="1699413859" sldId="338"/>
            <ac:cxnSpMk id="64" creationId="{41CE1515-36AA-4804-8A72-8997B47E55F0}"/>
          </ac:cxnSpMkLst>
        </pc:cxnChg>
        <pc:cxnChg chg="mod">
          <ac:chgData name="Saim Mehmood" userId="dddc7e8a578a7a00" providerId="LiveId" clId="{CA029119-3701-4F3C-A637-2EAA797BD023}" dt="2020-06-13T02:34:50.697" v="351"/>
          <ac:cxnSpMkLst>
            <pc:docMk/>
            <pc:sldMk cId="1699413859" sldId="338"/>
            <ac:cxnSpMk id="65" creationId="{0079C907-4D71-4641-A82B-BE6244118BAD}"/>
          </ac:cxnSpMkLst>
        </pc:cxnChg>
        <pc:cxnChg chg="mod">
          <ac:chgData name="Saim Mehmood" userId="dddc7e8a578a7a00" providerId="LiveId" clId="{CA029119-3701-4F3C-A637-2EAA797BD023}" dt="2020-06-13T02:34:50.697" v="351"/>
          <ac:cxnSpMkLst>
            <pc:docMk/>
            <pc:sldMk cId="1699413859" sldId="338"/>
            <ac:cxnSpMk id="70" creationId="{C7DA13A2-7FD5-4BB8-9B7A-78724D2BDC58}"/>
          </ac:cxnSpMkLst>
        </pc:cxnChg>
        <pc:cxnChg chg="mod">
          <ac:chgData name="Saim Mehmood" userId="dddc7e8a578a7a00" providerId="LiveId" clId="{CA029119-3701-4F3C-A637-2EAA797BD023}" dt="2020-06-13T02:34:50.697" v="351"/>
          <ac:cxnSpMkLst>
            <pc:docMk/>
            <pc:sldMk cId="1699413859" sldId="338"/>
            <ac:cxnSpMk id="71" creationId="{C2E72852-4E32-4B1C-897F-B3DA9E8F225C}"/>
          </ac:cxnSpMkLst>
        </pc:cxnChg>
        <pc:cxnChg chg="mod">
          <ac:chgData name="Saim Mehmood" userId="dddc7e8a578a7a00" providerId="LiveId" clId="{CA029119-3701-4F3C-A637-2EAA797BD023}" dt="2020-06-13T02:34:50.697" v="351"/>
          <ac:cxnSpMkLst>
            <pc:docMk/>
            <pc:sldMk cId="1699413859" sldId="338"/>
            <ac:cxnSpMk id="72" creationId="{66C9A353-BE56-4755-803A-32D74696CCB0}"/>
          </ac:cxnSpMkLst>
        </pc:cxnChg>
        <pc:cxnChg chg="mod">
          <ac:chgData name="Saim Mehmood" userId="dddc7e8a578a7a00" providerId="LiveId" clId="{CA029119-3701-4F3C-A637-2EAA797BD023}" dt="2020-06-13T02:34:50.697" v="351"/>
          <ac:cxnSpMkLst>
            <pc:docMk/>
            <pc:sldMk cId="1699413859" sldId="338"/>
            <ac:cxnSpMk id="73" creationId="{F724A253-89BA-4CEA-BD28-A4748ACCF51C}"/>
          </ac:cxnSpMkLst>
        </pc:cxnChg>
        <pc:cxnChg chg="mod">
          <ac:chgData name="Saim Mehmood" userId="dddc7e8a578a7a00" providerId="LiveId" clId="{CA029119-3701-4F3C-A637-2EAA797BD023}" dt="2020-06-13T02:34:50.697" v="351"/>
          <ac:cxnSpMkLst>
            <pc:docMk/>
            <pc:sldMk cId="1699413859" sldId="338"/>
            <ac:cxnSpMk id="74" creationId="{965602CB-0D22-498D-A6F2-D12C36EB0A46}"/>
          </ac:cxnSpMkLst>
        </pc:cxnChg>
        <pc:cxnChg chg="mod">
          <ac:chgData name="Saim Mehmood" userId="dddc7e8a578a7a00" providerId="LiveId" clId="{CA029119-3701-4F3C-A637-2EAA797BD023}" dt="2020-06-13T02:34:50.697" v="351"/>
          <ac:cxnSpMkLst>
            <pc:docMk/>
            <pc:sldMk cId="1699413859" sldId="338"/>
            <ac:cxnSpMk id="75" creationId="{94991579-0059-45A4-BE8B-D9FDCF806B6E}"/>
          </ac:cxnSpMkLst>
        </pc:cxnChg>
        <pc:cxnChg chg="mod">
          <ac:chgData name="Saim Mehmood" userId="dddc7e8a578a7a00" providerId="LiveId" clId="{CA029119-3701-4F3C-A637-2EAA797BD023}" dt="2020-06-13T02:34:50.697" v="351"/>
          <ac:cxnSpMkLst>
            <pc:docMk/>
            <pc:sldMk cId="1699413859" sldId="338"/>
            <ac:cxnSpMk id="76" creationId="{10A082FC-A309-4E38-88E7-96E652444691}"/>
          </ac:cxnSpMkLst>
        </pc:cxnChg>
        <pc:cxnChg chg="mod">
          <ac:chgData name="Saim Mehmood" userId="dddc7e8a578a7a00" providerId="LiveId" clId="{CA029119-3701-4F3C-A637-2EAA797BD023}" dt="2020-06-13T02:34:50.697" v="351"/>
          <ac:cxnSpMkLst>
            <pc:docMk/>
            <pc:sldMk cId="1699413859" sldId="338"/>
            <ac:cxnSpMk id="81" creationId="{0D786FD8-1F6F-4FC6-8DF0-13E25069D014}"/>
          </ac:cxnSpMkLst>
        </pc:cxnChg>
        <pc:cxnChg chg="mod">
          <ac:chgData name="Saim Mehmood" userId="dddc7e8a578a7a00" providerId="LiveId" clId="{CA029119-3701-4F3C-A637-2EAA797BD023}" dt="2020-06-13T02:34:50.697" v="351"/>
          <ac:cxnSpMkLst>
            <pc:docMk/>
            <pc:sldMk cId="1699413859" sldId="338"/>
            <ac:cxnSpMk id="82" creationId="{174DA848-6EF5-4FD8-A20D-EB6985365CE9}"/>
          </ac:cxnSpMkLst>
        </pc:cxnChg>
        <pc:cxnChg chg="mod">
          <ac:chgData name="Saim Mehmood" userId="dddc7e8a578a7a00" providerId="LiveId" clId="{CA029119-3701-4F3C-A637-2EAA797BD023}" dt="2020-06-13T02:34:50.697" v="351"/>
          <ac:cxnSpMkLst>
            <pc:docMk/>
            <pc:sldMk cId="1699413859" sldId="338"/>
            <ac:cxnSpMk id="83" creationId="{E0583ADB-2E06-421C-B3E0-DADDF6503375}"/>
          </ac:cxnSpMkLst>
        </pc:cxnChg>
        <pc:cxnChg chg="mod">
          <ac:chgData name="Saim Mehmood" userId="dddc7e8a578a7a00" providerId="LiveId" clId="{CA029119-3701-4F3C-A637-2EAA797BD023}" dt="2020-06-13T02:34:50.697" v="351"/>
          <ac:cxnSpMkLst>
            <pc:docMk/>
            <pc:sldMk cId="1699413859" sldId="338"/>
            <ac:cxnSpMk id="84" creationId="{80A8A4C7-F58B-4BB5-86EA-EB012A13E768}"/>
          </ac:cxnSpMkLst>
        </pc:cxnChg>
        <pc:cxnChg chg="mod">
          <ac:chgData name="Saim Mehmood" userId="dddc7e8a578a7a00" providerId="LiveId" clId="{CA029119-3701-4F3C-A637-2EAA797BD023}" dt="2020-06-13T02:34:50.697" v="351"/>
          <ac:cxnSpMkLst>
            <pc:docMk/>
            <pc:sldMk cId="1699413859" sldId="338"/>
            <ac:cxnSpMk id="85" creationId="{854AE1F6-A897-436A-A70D-663850BE97F6}"/>
          </ac:cxnSpMkLst>
        </pc:cxnChg>
        <pc:cxnChg chg="mod">
          <ac:chgData name="Saim Mehmood" userId="dddc7e8a578a7a00" providerId="LiveId" clId="{CA029119-3701-4F3C-A637-2EAA797BD023}" dt="2020-06-13T02:34:50.697" v="351"/>
          <ac:cxnSpMkLst>
            <pc:docMk/>
            <pc:sldMk cId="1699413859" sldId="338"/>
            <ac:cxnSpMk id="86" creationId="{6782F7C1-7C4C-4E8E-AA37-6F6E702EBA36}"/>
          </ac:cxnSpMkLst>
        </pc:cxnChg>
        <pc:cxnChg chg="mod">
          <ac:chgData name="Saim Mehmood" userId="dddc7e8a578a7a00" providerId="LiveId" clId="{CA029119-3701-4F3C-A637-2EAA797BD023}" dt="2020-06-13T02:34:50.697" v="351"/>
          <ac:cxnSpMkLst>
            <pc:docMk/>
            <pc:sldMk cId="1699413859" sldId="338"/>
            <ac:cxnSpMk id="87" creationId="{F0DE6F51-C4F5-4681-8597-DACAFA599C9C}"/>
          </ac:cxnSpMkLst>
        </pc:cxnChg>
        <pc:cxnChg chg="mod">
          <ac:chgData name="Saim Mehmood" userId="dddc7e8a578a7a00" providerId="LiveId" clId="{CA029119-3701-4F3C-A637-2EAA797BD023}" dt="2020-06-13T02:34:50.697" v="351"/>
          <ac:cxnSpMkLst>
            <pc:docMk/>
            <pc:sldMk cId="1699413859" sldId="338"/>
            <ac:cxnSpMk id="92" creationId="{EBF88D28-CA30-4789-9BCA-35C67D3B0C3E}"/>
          </ac:cxnSpMkLst>
        </pc:cxnChg>
        <pc:cxnChg chg="mod">
          <ac:chgData name="Saim Mehmood" userId="dddc7e8a578a7a00" providerId="LiveId" clId="{CA029119-3701-4F3C-A637-2EAA797BD023}" dt="2020-06-13T02:34:50.697" v="351"/>
          <ac:cxnSpMkLst>
            <pc:docMk/>
            <pc:sldMk cId="1699413859" sldId="338"/>
            <ac:cxnSpMk id="93" creationId="{DBDBBF59-EF99-4524-A281-B8F6510CCA1F}"/>
          </ac:cxnSpMkLst>
        </pc:cxnChg>
        <pc:cxnChg chg="mod">
          <ac:chgData name="Saim Mehmood" userId="dddc7e8a578a7a00" providerId="LiveId" clId="{CA029119-3701-4F3C-A637-2EAA797BD023}" dt="2020-06-13T02:34:50.697" v="351"/>
          <ac:cxnSpMkLst>
            <pc:docMk/>
            <pc:sldMk cId="1699413859" sldId="338"/>
            <ac:cxnSpMk id="94" creationId="{682504EB-41D4-4E66-95B3-955083D87374}"/>
          </ac:cxnSpMkLst>
        </pc:cxnChg>
        <pc:cxnChg chg="mod">
          <ac:chgData name="Saim Mehmood" userId="dddc7e8a578a7a00" providerId="LiveId" clId="{CA029119-3701-4F3C-A637-2EAA797BD023}" dt="2020-06-13T02:34:50.697" v="351"/>
          <ac:cxnSpMkLst>
            <pc:docMk/>
            <pc:sldMk cId="1699413859" sldId="338"/>
            <ac:cxnSpMk id="95" creationId="{D585893C-F31E-4393-983F-265C6A9BF5CB}"/>
          </ac:cxnSpMkLst>
        </pc:cxnChg>
        <pc:cxnChg chg="mod">
          <ac:chgData name="Saim Mehmood" userId="dddc7e8a578a7a00" providerId="LiveId" clId="{CA029119-3701-4F3C-A637-2EAA797BD023}" dt="2020-06-13T02:34:50.697" v="351"/>
          <ac:cxnSpMkLst>
            <pc:docMk/>
            <pc:sldMk cId="1699413859" sldId="338"/>
            <ac:cxnSpMk id="96" creationId="{ACF39C31-BCD8-4CE5-A81D-274EB8F61838}"/>
          </ac:cxnSpMkLst>
        </pc:cxnChg>
        <pc:cxnChg chg="mod">
          <ac:chgData name="Saim Mehmood" userId="dddc7e8a578a7a00" providerId="LiveId" clId="{CA029119-3701-4F3C-A637-2EAA797BD023}" dt="2020-06-13T02:34:50.697" v="351"/>
          <ac:cxnSpMkLst>
            <pc:docMk/>
            <pc:sldMk cId="1699413859" sldId="338"/>
            <ac:cxnSpMk id="97" creationId="{F4A572FB-69EE-497D-876B-4A8C1439C012}"/>
          </ac:cxnSpMkLst>
        </pc:cxnChg>
        <pc:cxnChg chg="mod">
          <ac:chgData name="Saim Mehmood" userId="dddc7e8a578a7a00" providerId="LiveId" clId="{CA029119-3701-4F3C-A637-2EAA797BD023}" dt="2020-06-13T02:34:50.697" v="351"/>
          <ac:cxnSpMkLst>
            <pc:docMk/>
            <pc:sldMk cId="1699413859" sldId="338"/>
            <ac:cxnSpMk id="98" creationId="{74F473A5-8212-4840-83FB-3A7D7E4119C4}"/>
          </ac:cxnSpMkLst>
        </pc:cxnChg>
        <pc:cxnChg chg="mod">
          <ac:chgData name="Saim Mehmood" userId="dddc7e8a578a7a00" providerId="LiveId" clId="{CA029119-3701-4F3C-A637-2EAA797BD023}" dt="2020-06-13T02:34:50.697" v="351"/>
          <ac:cxnSpMkLst>
            <pc:docMk/>
            <pc:sldMk cId="1699413859" sldId="338"/>
            <ac:cxnSpMk id="100" creationId="{821C5095-F1F5-467B-B552-2E791B136991}"/>
          </ac:cxnSpMkLst>
        </pc:cxnChg>
        <pc:cxnChg chg="mod">
          <ac:chgData name="Saim Mehmood" userId="dddc7e8a578a7a00" providerId="LiveId" clId="{CA029119-3701-4F3C-A637-2EAA797BD023}" dt="2020-06-13T02:34:50.697" v="351"/>
          <ac:cxnSpMkLst>
            <pc:docMk/>
            <pc:sldMk cId="1699413859" sldId="338"/>
            <ac:cxnSpMk id="102" creationId="{6A27F2A8-13E3-457C-B7D4-516417077EF0}"/>
          </ac:cxnSpMkLst>
        </pc:cxnChg>
        <pc:cxnChg chg="mod">
          <ac:chgData name="Saim Mehmood" userId="dddc7e8a578a7a00" providerId="LiveId" clId="{CA029119-3701-4F3C-A637-2EAA797BD023}" dt="2020-06-13T02:34:50.697" v="351"/>
          <ac:cxnSpMkLst>
            <pc:docMk/>
            <pc:sldMk cId="1699413859" sldId="338"/>
            <ac:cxnSpMk id="104" creationId="{750C2528-F876-418F-B2C7-322FEEABDDD6}"/>
          </ac:cxnSpMkLst>
        </pc:cxnChg>
        <pc:cxnChg chg="mod">
          <ac:chgData name="Saim Mehmood" userId="dddc7e8a578a7a00" providerId="LiveId" clId="{CA029119-3701-4F3C-A637-2EAA797BD023}" dt="2020-06-13T02:34:50.697" v="351"/>
          <ac:cxnSpMkLst>
            <pc:docMk/>
            <pc:sldMk cId="1699413859" sldId="338"/>
            <ac:cxnSpMk id="106" creationId="{60995D89-734F-4EC9-9441-310F81868C1B}"/>
          </ac:cxnSpMkLst>
        </pc:cxnChg>
        <pc:cxnChg chg="mod">
          <ac:chgData name="Saim Mehmood" userId="dddc7e8a578a7a00" providerId="LiveId" clId="{CA029119-3701-4F3C-A637-2EAA797BD023}" dt="2020-06-13T02:34:50.697" v="351"/>
          <ac:cxnSpMkLst>
            <pc:docMk/>
            <pc:sldMk cId="1699413859" sldId="338"/>
            <ac:cxnSpMk id="108" creationId="{9716DADA-9DA2-49E5-A6A1-A01302D17843}"/>
          </ac:cxnSpMkLst>
        </pc:cxnChg>
        <pc:cxnChg chg="mod">
          <ac:chgData name="Saim Mehmood" userId="dddc7e8a578a7a00" providerId="LiveId" clId="{CA029119-3701-4F3C-A637-2EAA797BD023}" dt="2020-06-13T02:34:50.697" v="351"/>
          <ac:cxnSpMkLst>
            <pc:docMk/>
            <pc:sldMk cId="1699413859" sldId="338"/>
            <ac:cxnSpMk id="110" creationId="{216144F3-DBFA-4898-AA79-CC648C1C6860}"/>
          </ac:cxnSpMkLst>
        </pc:cxnChg>
        <pc:cxnChg chg="mod">
          <ac:chgData name="Saim Mehmood" userId="dddc7e8a578a7a00" providerId="LiveId" clId="{CA029119-3701-4F3C-A637-2EAA797BD023}" dt="2020-06-13T02:34:50.697" v="351"/>
          <ac:cxnSpMkLst>
            <pc:docMk/>
            <pc:sldMk cId="1699413859" sldId="338"/>
            <ac:cxnSpMk id="112" creationId="{34713F06-FA6A-4236-A639-2F4E8047496F}"/>
          </ac:cxnSpMkLst>
        </pc:cxnChg>
        <pc:cxnChg chg="mod">
          <ac:chgData name="Saim Mehmood" userId="dddc7e8a578a7a00" providerId="LiveId" clId="{CA029119-3701-4F3C-A637-2EAA797BD023}" dt="2020-06-13T02:34:50.697" v="351"/>
          <ac:cxnSpMkLst>
            <pc:docMk/>
            <pc:sldMk cId="1699413859" sldId="338"/>
            <ac:cxnSpMk id="113" creationId="{85D97AE3-36A1-49D8-918C-A7380C1786F3}"/>
          </ac:cxnSpMkLst>
        </pc:cxnChg>
        <pc:cxnChg chg="mod">
          <ac:chgData name="Saim Mehmood" userId="dddc7e8a578a7a00" providerId="LiveId" clId="{CA029119-3701-4F3C-A637-2EAA797BD023}" dt="2020-06-13T02:34:50.697" v="351"/>
          <ac:cxnSpMkLst>
            <pc:docMk/>
            <pc:sldMk cId="1699413859" sldId="338"/>
            <ac:cxnSpMk id="114" creationId="{BB75066F-F7BE-4F24-AEAF-BBD02E032C98}"/>
          </ac:cxnSpMkLst>
        </pc:cxnChg>
        <pc:cxnChg chg="mod">
          <ac:chgData name="Saim Mehmood" userId="dddc7e8a578a7a00" providerId="LiveId" clId="{CA029119-3701-4F3C-A637-2EAA797BD023}" dt="2020-06-13T02:34:50.697" v="351"/>
          <ac:cxnSpMkLst>
            <pc:docMk/>
            <pc:sldMk cId="1699413859" sldId="338"/>
            <ac:cxnSpMk id="115" creationId="{FBC3F867-5E3E-412C-B0C1-ADC823B0A745}"/>
          </ac:cxnSpMkLst>
        </pc:cxnChg>
        <pc:cxnChg chg="mod">
          <ac:chgData name="Saim Mehmood" userId="dddc7e8a578a7a00" providerId="LiveId" clId="{CA029119-3701-4F3C-A637-2EAA797BD023}" dt="2020-06-13T02:34:50.697" v="351"/>
          <ac:cxnSpMkLst>
            <pc:docMk/>
            <pc:sldMk cId="1699413859" sldId="338"/>
            <ac:cxnSpMk id="116" creationId="{AE7343BB-9B46-496C-BDB6-E707010CEBFB}"/>
          </ac:cxnSpMkLst>
        </pc:cxnChg>
        <pc:cxnChg chg="mod">
          <ac:chgData name="Saim Mehmood" userId="dddc7e8a578a7a00" providerId="LiveId" clId="{CA029119-3701-4F3C-A637-2EAA797BD023}" dt="2020-06-13T02:34:50.697" v="351"/>
          <ac:cxnSpMkLst>
            <pc:docMk/>
            <pc:sldMk cId="1699413859" sldId="338"/>
            <ac:cxnSpMk id="118" creationId="{9405A75D-12BF-4574-93F5-113C5109CF46}"/>
          </ac:cxnSpMkLst>
        </pc:cxnChg>
        <pc:cxnChg chg="mod">
          <ac:chgData name="Saim Mehmood" userId="dddc7e8a578a7a00" providerId="LiveId" clId="{CA029119-3701-4F3C-A637-2EAA797BD023}" dt="2020-06-13T02:34:50.697" v="351"/>
          <ac:cxnSpMkLst>
            <pc:docMk/>
            <pc:sldMk cId="1699413859" sldId="338"/>
            <ac:cxnSpMk id="119" creationId="{A609651D-CE7E-411C-BA2F-FA4587BDBEAF}"/>
          </ac:cxnSpMkLst>
        </pc:cxnChg>
        <pc:cxnChg chg="mod">
          <ac:chgData name="Saim Mehmood" userId="dddc7e8a578a7a00" providerId="LiveId" clId="{CA029119-3701-4F3C-A637-2EAA797BD023}" dt="2020-06-13T02:34:50.697" v="351"/>
          <ac:cxnSpMkLst>
            <pc:docMk/>
            <pc:sldMk cId="1699413859" sldId="338"/>
            <ac:cxnSpMk id="121" creationId="{9476C6D8-C2C1-48B9-A930-FE9EA39AD7C5}"/>
          </ac:cxnSpMkLst>
        </pc:cxnChg>
        <pc:cxnChg chg="mod">
          <ac:chgData name="Saim Mehmood" userId="dddc7e8a578a7a00" providerId="LiveId" clId="{CA029119-3701-4F3C-A637-2EAA797BD023}" dt="2020-06-13T02:34:50.697" v="351"/>
          <ac:cxnSpMkLst>
            <pc:docMk/>
            <pc:sldMk cId="1699413859" sldId="338"/>
            <ac:cxnSpMk id="122" creationId="{51C9BCAA-D394-4FF7-A6C8-696B0215A16E}"/>
          </ac:cxnSpMkLst>
        </pc:cxnChg>
        <pc:cxnChg chg="mod">
          <ac:chgData name="Saim Mehmood" userId="dddc7e8a578a7a00" providerId="LiveId" clId="{CA029119-3701-4F3C-A637-2EAA797BD023}" dt="2020-06-13T02:34:50.697" v="351"/>
          <ac:cxnSpMkLst>
            <pc:docMk/>
            <pc:sldMk cId="1699413859" sldId="338"/>
            <ac:cxnSpMk id="123" creationId="{4FCA778E-04E1-404E-97D5-A75DD22B7A70}"/>
          </ac:cxnSpMkLst>
        </pc:cxnChg>
        <pc:cxnChg chg="mod">
          <ac:chgData name="Saim Mehmood" userId="dddc7e8a578a7a00" providerId="LiveId" clId="{CA029119-3701-4F3C-A637-2EAA797BD023}" dt="2020-06-13T02:34:50.697" v="351"/>
          <ac:cxnSpMkLst>
            <pc:docMk/>
            <pc:sldMk cId="1699413859" sldId="338"/>
            <ac:cxnSpMk id="124" creationId="{94A37BAA-9BCA-4C74-B2FA-2E49BB97C629}"/>
          </ac:cxnSpMkLst>
        </pc:cxnChg>
        <pc:cxnChg chg="mod">
          <ac:chgData name="Saim Mehmood" userId="dddc7e8a578a7a00" providerId="LiveId" clId="{CA029119-3701-4F3C-A637-2EAA797BD023}" dt="2020-06-13T02:34:50.697" v="351"/>
          <ac:cxnSpMkLst>
            <pc:docMk/>
            <pc:sldMk cId="1699413859" sldId="338"/>
            <ac:cxnSpMk id="125" creationId="{3C9C7A3B-7B84-4063-A7F1-4B2BA317E5E9}"/>
          </ac:cxnSpMkLst>
        </pc:cxnChg>
      </pc:sldChg>
      <pc:sldChg chg="modSp del">
        <pc:chgData name="Saim Mehmood" userId="dddc7e8a578a7a00" providerId="LiveId" clId="{CA029119-3701-4F3C-A637-2EAA797BD023}" dt="2020-06-13T19:15:51.828" v="363" actId="47"/>
        <pc:sldMkLst>
          <pc:docMk/>
          <pc:sldMk cId="2697900130" sldId="339"/>
        </pc:sldMkLst>
        <pc:picChg chg="mod">
          <ac:chgData name="Saim Mehmood" userId="dddc7e8a578a7a00" providerId="LiveId" clId="{CA029119-3701-4F3C-A637-2EAA797BD023}" dt="2020-06-12T20:59:15.050" v="41"/>
          <ac:picMkLst>
            <pc:docMk/>
            <pc:sldMk cId="2697900130" sldId="339"/>
            <ac:picMk id="6" creationId="{96319604-4FFD-426B-9953-ADD4C4C87886}"/>
          </ac:picMkLst>
        </pc:picChg>
        <pc:picChg chg="mod">
          <ac:chgData name="Saim Mehmood" userId="dddc7e8a578a7a00" providerId="LiveId" clId="{CA029119-3701-4F3C-A637-2EAA797BD023}" dt="2020-06-12T20:59:15.050" v="41"/>
          <ac:picMkLst>
            <pc:docMk/>
            <pc:sldMk cId="2697900130" sldId="339"/>
            <ac:picMk id="8" creationId="{5D1CB672-ED28-46ED-85D2-D8076E17917F}"/>
          </ac:picMkLst>
        </pc:picChg>
      </pc:sldChg>
      <pc:sldChg chg="del">
        <pc:chgData name="Saim Mehmood" userId="dddc7e8a578a7a00" providerId="LiveId" clId="{CA029119-3701-4F3C-A637-2EAA797BD023}" dt="2020-06-12T21:40:37.779" v="72" actId="47"/>
        <pc:sldMkLst>
          <pc:docMk/>
          <pc:sldMk cId="3645617167" sldId="340"/>
        </pc:sldMkLst>
      </pc:sldChg>
      <pc:sldMasterChg chg="modSp modSldLayout">
        <pc:chgData name="Saim Mehmood" userId="dddc7e8a578a7a00" providerId="LiveId" clId="{CA029119-3701-4F3C-A637-2EAA797BD023}" dt="2020-06-12T20:59:15.050" v="41"/>
        <pc:sldMasterMkLst>
          <pc:docMk/>
          <pc:sldMasterMk cId="2202219086" sldId="2147483700"/>
        </pc:sldMasterMkLst>
        <pc:spChg chg="mod">
          <ac:chgData name="Saim Mehmood" userId="dddc7e8a578a7a00" providerId="LiveId" clId="{CA029119-3701-4F3C-A637-2EAA797BD023}" dt="2020-06-12T20:59:15.050" v="41"/>
          <ac:spMkLst>
            <pc:docMk/>
            <pc:sldMasterMk cId="2202219086" sldId="2147483700"/>
            <ac:spMk id="2" creationId="{00000000-0000-0000-0000-000000000000}"/>
          </ac:spMkLst>
        </pc:spChg>
        <pc:spChg chg="mod">
          <ac:chgData name="Saim Mehmood" userId="dddc7e8a578a7a00" providerId="LiveId" clId="{CA029119-3701-4F3C-A637-2EAA797BD023}" dt="2020-06-12T20:59:15.050" v="41"/>
          <ac:spMkLst>
            <pc:docMk/>
            <pc:sldMasterMk cId="2202219086" sldId="2147483700"/>
            <ac:spMk id="3" creationId="{00000000-0000-0000-0000-000000000000}"/>
          </ac:spMkLst>
        </pc:spChg>
        <pc:spChg chg="mod">
          <ac:chgData name="Saim Mehmood" userId="dddc7e8a578a7a00" providerId="LiveId" clId="{CA029119-3701-4F3C-A637-2EAA797BD023}" dt="2020-06-12T20:59:15.050" v="41"/>
          <ac:spMkLst>
            <pc:docMk/>
            <pc:sldMasterMk cId="2202219086" sldId="2147483700"/>
            <ac:spMk id="4" creationId="{00000000-0000-0000-0000-000000000000}"/>
          </ac:spMkLst>
        </pc:spChg>
        <pc:spChg chg="mod">
          <ac:chgData name="Saim Mehmood" userId="dddc7e8a578a7a00" providerId="LiveId" clId="{CA029119-3701-4F3C-A637-2EAA797BD023}" dt="2020-06-12T20:59:15.050" v="41"/>
          <ac:spMkLst>
            <pc:docMk/>
            <pc:sldMasterMk cId="2202219086" sldId="2147483700"/>
            <ac:spMk id="5" creationId="{00000000-0000-0000-0000-000000000000}"/>
          </ac:spMkLst>
        </pc:spChg>
        <pc:spChg chg="mod">
          <ac:chgData name="Saim Mehmood" userId="dddc7e8a578a7a00" providerId="LiveId" clId="{CA029119-3701-4F3C-A637-2EAA797BD023}" dt="2020-06-12T20:59:15.050" v="41"/>
          <ac:spMkLst>
            <pc:docMk/>
            <pc:sldMasterMk cId="2202219086" sldId="2147483700"/>
            <ac:spMk id="6" creationId="{00000000-0000-0000-0000-000000000000}"/>
          </ac:spMkLst>
        </pc:spChg>
        <pc:spChg chg="mod">
          <ac:chgData name="Saim Mehmood" userId="dddc7e8a578a7a00" providerId="LiveId" clId="{CA029119-3701-4F3C-A637-2EAA797BD023}" dt="2020-06-12T20:59:15.050" v="41"/>
          <ac:spMkLst>
            <pc:docMk/>
            <pc:sldMasterMk cId="2202219086" sldId="2147483700"/>
            <ac:spMk id="8" creationId="{00000000-0000-0000-0000-000000000000}"/>
          </ac:spMkLst>
        </pc:spChg>
        <pc:picChg chg="mod">
          <ac:chgData name="Saim Mehmood" userId="dddc7e8a578a7a00" providerId="LiveId" clId="{CA029119-3701-4F3C-A637-2EAA797BD023}" dt="2020-06-12T20:59:15.050" v="41"/>
          <ac:picMkLst>
            <pc:docMk/>
            <pc:sldMasterMk cId="2202219086" sldId="2147483700"/>
            <ac:picMk id="7" creationId="{00000000-0000-0000-0000-000000000000}"/>
          </ac:picMkLst>
        </pc:picChg>
        <pc:sldLayoutChg chg="modSp">
          <pc:chgData name="Saim Mehmood" userId="dddc7e8a578a7a00" providerId="LiveId" clId="{CA029119-3701-4F3C-A637-2EAA797BD023}" dt="2020-06-12T20:59:15.050" v="41"/>
          <pc:sldLayoutMkLst>
            <pc:docMk/>
            <pc:sldMasterMk cId="2202219086" sldId="2147483700"/>
            <pc:sldLayoutMk cId="4024327287" sldId="2147483691"/>
          </pc:sldLayoutMkLst>
          <pc:spChg chg="mod">
            <ac:chgData name="Saim Mehmood" userId="dddc7e8a578a7a00" providerId="LiveId" clId="{CA029119-3701-4F3C-A637-2EAA797BD023}" dt="2020-06-12T20:59:15.050" v="41"/>
            <ac:spMkLst>
              <pc:docMk/>
              <pc:sldMasterMk cId="2202219086" sldId="2147483700"/>
              <pc:sldLayoutMk cId="4024327287" sldId="2147483691"/>
              <ac:spMk id="2"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4024327287" sldId="2147483691"/>
              <ac:spMk id="3"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3524691410" sldId="2147483701"/>
          </pc:sldLayoutMkLst>
          <pc:spChg chg="mod">
            <ac:chgData name="Saim Mehmood" userId="dddc7e8a578a7a00" providerId="LiveId" clId="{CA029119-3701-4F3C-A637-2EAA797BD023}" dt="2020-06-12T20:59:15.050" v="41"/>
            <ac:spMkLst>
              <pc:docMk/>
              <pc:sldMasterMk cId="2202219086" sldId="2147483700"/>
              <pc:sldLayoutMk cId="3524691410" sldId="2147483701"/>
              <ac:spMk id="2"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3524691410" sldId="2147483701"/>
              <ac:spMk id="3"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1119652326" sldId="2147483702"/>
          </pc:sldLayoutMkLst>
          <pc:spChg chg="mod">
            <ac:chgData name="Saim Mehmood" userId="dddc7e8a578a7a00" providerId="LiveId" clId="{CA029119-3701-4F3C-A637-2EAA797BD023}" dt="2020-06-12T20:59:15.050" v="41"/>
            <ac:spMkLst>
              <pc:docMk/>
              <pc:sldMasterMk cId="2202219086" sldId="2147483700"/>
              <pc:sldLayoutMk cId="1119652326" sldId="2147483702"/>
              <ac:spMk id="2"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1119652326" sldId="2147483702"/>
              <ac:spMk id="3"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959303711" sldId="2147483703"/>
          </pc:sldLayoutMkLst>
          <pc:spChg chg="mod">
            <ac:chgData name="Saim Mehmood" userId="dddc7e8a578a7a00" providerId="LiveId" clId="{CA029119-3701-4F3C-A637-2EAA797BD023}" dt="2020-06-12T20:59:15.050" v="41"/>
            <ac:spMkLst>
              <pc:docMk/>
              <pc:sldMasterMk cId="2202219086" sldId="2147483700"/>
              <pc:sldLayoutMk cId="959303711" sldId="2147483703"/>
              <ac:spMk id="2"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959303711" sldId="2147483703"/>
              <ac:spMk id="3"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4113027364" sldId="2147483704"/>
          </pc:sldLayoutMkLst>
          <pc:spChg chg="mod">
            <ac:chgData name="Saim Mehmood" userId="dddc7e8a578a7a00" providerId="LiveId" clId="{CA029119-3701-4F3C-A637-2EAA797BD023}" dt="2020-06-12T20:59:15.050" v="41"/>
            <ac:spMkLst>
              <pc:docMk/>
              <pc:sldMasterMk cId="2202219086" sldId="2147483700"/>
              <pc:sldLayoutMk cId="4113027364" sldId="2147483704"/>
              <ac:spMk id="9"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1467919353" sldId="2147483705"/>
          </pc:sldLayoutMkLst>
          <pc:spChg chg="mod">
            <ac:chgData name="Saim Mehmood" userId="dddc7e8a578a7a00" providerId="LiveId" clId="{CA029119-3701-4F3C-A637-2EAA797BD023}" dt="2020-06-12T20:59:15.050" v="41"/>
            <ac:spMkLst>
              <pc:docMk/>
              <pc:sldMasterMk cId="2202219086" sldId="2147483700"/>
              <pc:sldLayoutMk cId="1467919353" sldId="2147483705"/>
              <ac:spMk id="2"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1467919353" sldId="2147483705"/>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1467919353" sldId="2147483705"/>
              <ac:spMk id="6" creationId="{00000000-0000-0000-0000-000000000000}"/>
            </ac:spMkLst>
          </pc:spChg>
          <pc:picChg chg="mod">
            <ac:chgData name="Saim Mehmood" userId="dddc7e8a578a7a00" providerId="LiveId" clId="{CA029119-3701-4F3C-A637-2EAA797BD023}" dt="2020-06-12T20:59:15.050" v="41"/>
            <ac:picMkLst>
              <pc:docMk/>
              <pc:sldMasterMk cId="2202219086" sldId="2147483700"/>
              <pc:sldLayoutMk cId="1467919353" sldId="2147483705"/>
              <ac:picMk id="11" creationId="{00000000-0000-0000-0000-000000000000}"/>
            </ac:picMkLst>
          </pc:picChg>
        </pc:sldLayoutChg>
        <pc:sldLayoutChg chg="modSp">
          <pc:chgData name="Saim Mehmood" userId="dddc7e8a578a7a00" providerId="LiveId" clId="{CA029119-3701-4F3C-A637-2EAA797BD023}" dt="2020-06-12T20:59:15.050" v="41"/>
          <pc:sldLayoutMkLst>
            <pc:docMk/>
            <pc:sldMasterMk cId="2202219086" sldId="2147483700"/>
            <pc:sldLayoutMk cId="1019767123" sldId="2147483706"/>
          </pc:sldLayoutMkLst>
          <pc:spChg chg="mod">
            <ac:chgData name="Saim Mehmood" userId="dddc7e8a578a7a00" providerId="LiveId" clId="{CA029119-3701-4F3C-A637-2EAA797BD023}" dt="2020-06-12T20:59:15.050" v="41"/>
            <ac:spMkLst>
              <pc:docMk/>
              <pc:sldMasterMk cId="2202219086" sldId="2147483700"/>
              <pc:sldLayoutMk cId="1019767123" sldId="2147483706"/>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1019767123" sldId="2147483706"/>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2875115892" sldId="2147483708"/>
          </pc:sldLayoutMkLst>
          <pc:spChg chg="mod">
            <ac:chgData name="Saim Mehmood" userId="dddc7e8a578a7a00" providerId="LiveId" clId="{CA029119-3701-4F3C-A637-2EAA797BD023}" dt="2020-06-12T20:59:15.050" v="41"/>
            <ac:spMkLst>
              <pc:docMk/>
              <pc:sldMasterMk cId="2202219086" sldId="2147483700"/>
              <pc:sldLayoutMk cId="2875115892" sldId="2147483708"/>
              <ac:spMk id="2"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4024327287" sldId="2147483709"/>
          </pc:sldLayoutMkLst>
          <pc:spChg chg="mod">
            <ac:chgData name="Saim Mehmood" userId="dddc7e8a578a7a00" providerId="LiveId" clId="{CA029119-3701-4F3C-A637-2EAA797BD023}" dt="2020-06-12T20:59:15.050" v="41"/>
            <ac:spMkLst>
              <pc:docMk/>
              <pc:sldMasterMk cId="2202219086" sldId="2147483700"/>
              <pc:sldLayoutMk cId="4024327287" sldId="2147483709"/>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4024327287" sldId="2147483709"/>
              <ac:spMk id="5"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417564089" sldId="2147483710"/>
          </pc:sldLayoutMkLst>
          <pc:spChg chg="mod">
            <ac:chgData name="Saim Mehmood" userId="dddc7e8a578a7a00" providerId="LiveId" clId="{CA029119-3701-4F3C-A637-2EAA797BD023}" dt="2020-06-12T20:59:15.050" v="41"/>
            <ac:spMkLst>
              <pc:docMk/>
              <pc:sldMasterMk cId="2202219086" sldId="2147483700"/>
              <pc:sldLayoutMk cId="417564089" sldId="2147483710"/>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417564089" sldId="2147483710"/>
              <ac:spMk id="4"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417564089" sldId="2147483710"/>
              <ac:spMk id="5"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417564089" sldId="2147483710"/>
              <ac:spMk id="6"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4186355921" sldId="2147483711"/>
          </pc:sldLayoutMkLst>
          <pc:spChg chg="mod">
            <ac:chgData name="Saim Mehmood" userId="dddc7e8a578a7a00" providerId="LiveId" clId="{CA029119-3701-4F3C-A637-2EAA797BD023}" dt="2020-06-12T20:59:15.050" v="41"/>
            <ac:spMkLst>
              <pc:docMk/>
              <pc:sldMasterMk cId="2202219086" sldId="2147483700"/>
              <pc:sldLayoutMk cId="4186355921" sldId="2147483711"/>
              <ac:spMk id="2"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4186355921" sldId="2147483711"/>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4186355921" sldId="2147483711"/>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3674666218" sldId="2147483712"/>
          </pc:sldLayoutMkLst>
          <pc:spChg chg="mod">
            <ac:chgData name="Saim Mehmood" userId="dddc7e8a578a7a00" providerId="LiveId" clId="{CA029119-3701-4F3C-A637-2EAA797BD023}" dt="2020-06-12T20:59:15.050" v="41"/>
            <ac:spMkLst>
              <pc:docMk/>
              <pc:sldMasterMk cId="2202219086" sldId="2147483700"/>
              <pc:sldLayoutMk cId="3674666218" sldId="2147483712"/>
              <ac:spMk id="2"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3674666218" sldId="2147483712"/>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3674666218" sldId="2147483712"/>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56807166" sldId="2147483715"/>
          </pc:sldLayoutMkLst>
          <pc:spChg chg="mod">
            <ac:chgData name="Saim Mehmood" userId="dddc7e8a578a7a00" providerId="LiveId" clId="{CA029119-3701-4F3C-A637-2EAA797BD023}" dt="2020-06-12T20:59:15.050" v="41"/>
            <ac:spMkLst>
              <pc:docMk/>
              <pc:sldMasterMk cId="2202219086" sldId="2147483700"/>
              <pc:sldLayoutMk cId="56807166" sldId="2147483715"/>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56807166" sldId="2147483715"/>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3385649504" sldId="2147483716"/>
          </pc:sldLayoutMkLst>
          <pc:spChg chg="mod">
            <ac:chgData name="Saim Mehmood" userId="dddc7e8a578a7a00" providerId="LiveId" clId="{CA029119-3701-4F3C-A637-2EAA797BD023}" dt="2020-06-12T20:59:15.050" v="41"/>
            <ac:spMkLst>
              <pc:docMk/>
              <pc:sldMasterMk cId="2202219086" sldId="2147483700"/>
              <pc:sldLayoutMk cId="3385649504" sldId="2147483716"/>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3385649504" sldId="2147483716"/>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48079834" sldId="2147483717"/>
          </pc:sldLayoutMkLst>
          <pc:spChg chg="mod">
            <ac:chgData name="Saim Mehmood" userId="dddc7e8a578a7a00" providerId="LiveId" clId="{CA029119-3701-4F3C-A637-2EAA797BD023}" dt="2020-06-12T20:59:15.050" v="41"/>
            <ac:spMkLst>
              <pc:docMk/>
              <pc:sldMasterMk cId="2202219086" sldId="2147483700"/>
              <pc:sldLayoutMk cId="48079834" sldId="2147483717"/>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48079834" sldId="2147483717"/>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2866900056" sldId="2147483718"/>
          </pc:sldLayoutMkLst>
          <pc:spChg chg="mod">
            <ac:chgData name="Saim Mehmood" userId="dddc7e8a578a7a00" providerId="LiveId" clId="{CA029119-3701-4F3C-A637-2EAA797BD023}" dt="2020-06-12T20:59:15.050" v="41"/>
            <ac:spMkLst>
              <pc:docMk/>
              <pc:sldMasterMk cId="2202219086" sldId="2147483700"/>
              <pc:sldLayoutMk cId="2866900056" sldId="2147483718"/>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2866900056" sldId="2147483718"/>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148921055" sldId="2147483719"/>
          </pc:sldLayoutMkLst>
          <pc:spChg chg="mod">
            <ac:chgData name="Saim Mehmood" userId="dddc7e8a578a7a00" providerId="LiveId" clId="{CA029119-3701-4F3C-A637-2EAA797BD023}" dt="2020-06-12T20:59:15.050" v="41"/>
            <ac:spMkLst>
              <pc:docMk/>
              <pc:sldMasterMk cId="2202219086" sldId="2147483700"/>
              <pc:sldLayoutMk cId="148921055" sldId="2147483719"/>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148921055" sldId="2147483719"/>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1337068619" sldId="2147483720"/>
          </pc:sldLayoutMkLst>
          <pc:spChg chg="mod">
            <ac:chgData name="Saim Mehmood" userId="dddc7e8a578a7a00" providerId="LiveId" clId="{CA029119-3701-4F3C-A637-2EAA797BD023}" dt="2020-06-12T20:59:15.050" v="41"/>
            <ac:spMkLst>
              <pc:docMk/>
              <pc:sldMasterMk cId="2202219086" sldId="2147483700"/>
              <pc:sldLayoutMk cId="1337068619" sldId="2147483720"/>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1337068619" sldId="2147483720"/>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779461534" sldId="2147483721"/>
          </pc:sldLayoutMkLst>
          <pc:spChg chg="mod">
            <ac:chgData name="Saim Mehmood" userId="dddc7e8a578a7a00" providerId="LiveId" clId="{CA029119-3701-4F3C-A637-2EAA797BD023}" dt="2020-06-12T20:59:15.050" v="41"/>
            <ac:spMkLst>
              <pc:docMk/>
              <pc:sldMasterMk cId="2202219086" sldId="2147483700"/>
              <pc:sldLayoutMk cId="779461534" sldId="2147483721"/>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779461534" sldId="2147483721"/>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2931232893" sldId="2147483722"/>
          </pc:sldLayoutMkLst>
          <pc:spChg chg="mod">
            <ac:chgData name="Saim Mehmood" userId="dddc7e8a578a7a00" providerId="LiveId" clId="{CA029119-3701-4F3C-A637-2EAA797BD023}" dt="2020-06-12T20:59:15.050" v="41"/>
            <ac:spMkLst>
              <pc:docMk/>
              <pc:sldMasterMk cId="2202219086" sldId="2147483700"/>
              <pc:sldLayoutMk cId="2931232893" sldId="2147483722"/>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2931232893" sldId="2147483722"/>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2658770145" sldId="2147483723"/>
          </pc:sldLayoutMkLst>
          <pc:spChg chg="mod">
            <ac:chgData name="Saim Mehmood" userId="dddc7e8a578a7a00" providerId="LiveId" clId="{CA029119-3701-4F3C-A637-2EAA797BD023}" dt="2020-06-12T20:59:15.050" v="41"/>
            <ac:spMkLst>
              <pc:docMk/>
              <pc:sldMasterMk cId="2202219086" sldId="2147483700"/>
              <pc:sldLayoutMk cId="2658770145" sldId="2147483723"/>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2658770145" sldId="2147483723"/>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3674261348" sldId="2147483724"/>
          </pc:sldLayoutMkLst>
          <pc:spChg chg="mod">
            <ac:chgData name="Saim Mehmood" userId="dddc7e8a578a7a00" providerId="LiveId" clId="{CA029119-3701-4F3C-A637-2EAA797BD023}" dt="2020-06-12T20:59:15.050" v="41"/>
            <ac:spMkLst>
              <pc:docMk/>
              <pc:sldMasterMk cId="2202219086" sldId="2147483700"/>
              <pc:sldLayoutMk cId="3674261348" sldId="2147483724"/>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3674261348" sldId="2147483724"/>
              <ac:spMk id="4" creationId="{00000000-0000-0000-0000-000000000000}"/>
            </ac:spMkLst>
          </pc:spChg>
        </pc:sldLayoutChg>
        <pc:sldLayoutChg chg="modSp">
          <pc:chgData name="Saim Mehmood" userId="dddc7e8a578a7a00" providerId="LiveId" clId="{CA029119-3701-4F3C-A637-2EAA797BD023}" dt="2020-06-12T20:59:15.050" v="41"/>
          <pc:sldLayoutMkLst>
            <pc:docMk/>
            <pc:sldMasterMk cId="2202219086" sldId="2147483700"/>
            <pc:sldLayoutMk cId="3002166684" sldId="2147483725"/>
          </pc:sldLayoutMkLst>
          <pc:spChg chg="mod">
            <ac:chgData name="Saim Mehmood" userId="dddc7e8a578a7a00" providerId="LiveId" clId="{CA029119-3701-4F3C-A637-2EAA797BD023}" dt="2020-06-12T20:59:15.050" v="41"/>
            <ac:spMkLst>
              <pc:docMk/>
              <pc:sldMasterMk cId="2202219086" sldId="2147483700"/>
              <pc:sldLayoutMk cId="3002166684" sldId="2147483725"/>
              <ac:spMk id="7"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3002166684" sldId="2147483725"/>
              <ac:spMk id="8" creationId="{00000000-0000-0000-0000-000000000000}"/>
            </ac:spMkLst>
          </pc:spChg>
          <pc:picChg chg="mod">
            <ac:chgData name="Saim Mehmood" userId="dddc7e8a578a7a00" providerId="LiveId" clId="{CA029119-3701-4F3C-A637-2EAA797BD023}" dt="2020-06-12T20:59:15.050" v="41"/>
            <ac:picMkLst>
              <pc:docMk/>
              <pc:sldMasterMk cId="2202219086" sldId="2147483700"/>
              <pc:sldLayoutMk cId="3002166684" sldId="2147483725"/>
              <ac:picMk id="6" creationId="{00000000-0000-0000-0000-000000000000}"/>
            </ac:picMkLst>
          </pc:picChg>
          <pc:picChg chg="mod">
            <ac:chgData name="Saim Mehmood" userId="dddc7e8a578a7a00" providerId="LiveId" clId="{CA029119-3701-4F3C-A637-2EAA797BD023}" dt="2020-06-12T20:59:15.050" v="41"/>
            <ac:picMkLst>
              <pc:docMk/>
              <pc:sldMasterMk cId="2202219086" sldId="2147483700"/>
              <pc:sldLayoutMk cId="3002166684" sldId="2147483725"/>
              <ac:picMk id="1026" creationId="{00000000-0000-0000-0000-000000000000}"/>
            </ac:picMkLst>
          </pc:picChg>
        </pc:sldLayoutChg>
        <pc:sldLayoutChg chg="modSp">
          <pc:chgData name="Saim Mehmood" userId="dddc7e8a578a7a00" providerId="LiveId" clId="{CA029119-3701-4F3C-A637-2EAA797BD023}" dt="2020-06-12T20:59:15.050" v="41"/>
          <pc:sldLayoutMkLst>
            <pc:docMk/>
            <pc:sldMasterMk cId="2202219086" sldId="2147483700"/>
            <pc:sldLayoutMk cId="3461276299" sldId="2147483726"/>
          </pc:sldLayoutMkLst>
          <pc:spChg chg="mod">
            <ac:chgData name="Saim Mehmood" userId="dddc7e8a578a7a00" providerId="LiveId" clId="{CA029119-3701-4F3C-A637-2EAA797BD023}" dt="2020-06-12T20:59:15.050" v="41"/>
            <ac:spMkLst>
              <pc:docMk/>
              <pc:sldMasterMk cId="2202219086" sldId="2147483700"/>
              <pc:sldLayoutMk cId="3461276299" sldId="2147483726"/>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3461276299" sldId="2147483726"/>
              <ac:spMk id="4" creationId="{00000000-0000-0000-0000-000000000000}"/>
            </ac:spMkLst>
          </pc:spChg>
          <pc:picChg chg="mod">
            <ac:chgData name="Saim Mehmood" userId="dddc7e8a578a7a00" providerId="LiveId" clId="{CA029119-3701-4F3C-A637-2EAA797BD023}" dt="2020-06-12T20:59:15.050" v="41"/>
            <ac:picMkLst>
              <pc:docMk/>
              <pc:sldMasterMk cId="2202219086" sldId="2147483700"/>
              <pc:sldLayoutMk cId="3461276299" sldId="2147483726"/>
              <ac:picMk id="8" creationId="{00000000-0000-0000-0000-000000000000}"/>
            </ac:picMkLst>
          </pc:picChg>
          <pc:picChg chg="mod">
            <ac:chgData name="Saim Mehmood" userId="dddc7e8a578a7a00" providerId="LiveId" clId="{CA029119-3701-4F3C-A637-2EAA797BD023}" dt="2020-06-12T20:59:15.050" v="41"/>
            <ac:picMkLst>
              <pc:docMk/>
              <pc:sldMasterMk cId="2202219086" sldId="2147483700"/>
              <pc:sldLayoutMk cId="3461276299" sldId="2147483726"/>
              <ac:picMk id="12290" creationId="{00000000-0000-0000-0000-000000000000}"/>
            </ac:picMkLst>
          </pc:picChg>
        </pc:sldLayoutChg>
        <pc:sldLayoutChg chg="modSp">
          <pc:chgData name="Saim Mehmood" userId="dddc7e8a578a7a00" providerId="LiveId" clId="{CA029119-3701-4F3C-A637-2EAA797BD023}" dt="2020-06-12T20:59:15.050" v="41"/>
          <pc:sldLayoutMkLst>
            <pc:docMk/>
            <pc:sldMasterMk cId="2202219086" sldId="2147483700"/>
            <pc:sldLayoutMk cId="2253890292" sldId="2147483727"/>
          </pc:sldLayoutMkLst>
          <pc:spChg chg="mod">
            <ac:chgData name="Saim Mehmood" userId="dddc7e8a578a7a00" providerId="LiveId" clId="{CA029119-3701-4F3C-A637-2EAA797BD023}" dt="2020-06-12T20:59:15.050" v="41"/>
            <ac:spMkLst>
              <pc:docMk/>
              <pc:sldMasterMk cId="2202219086" sldId="2147483700"/>
              <pc:sldLayoutMk cId="2253890292" sldId="2147483727"/>
              <ac:spMk id="3" creationId="{00000000-0000-0000-0000-000000000000}"/>
            </ac:spMkLst>
          </pc:spChg>
          <pc:spChg chg="mod">
            <ac:chgData name="Saim Mehmood" userId="dddc7e8a578a7a00" providerId="LiveId" clId="{CA029119-3701-4F3C-A637-2EAA797BD023}" dt="2020-06-12T20:59:15.050" v="41"/>
            <ac:spMkLst>
              <pc:docMk/>
              <pc:sldMasterMk cId="2202219086" sldId="2147483700"/>
              <pc:sldLayoutMk cId="2253890292" sldId="2147483727"/>
              <ac:spMk id="4" creationId="{00000000-0000-0000-0000-000000000000}"/>
            </ac:spMkLst>
          </pc:spChg>
          <pc:picChg chg="mod">
            <ac:chgData name="Saim Mehmood" userId="dddc7e8a578a7a00" providerId="LiveId" clId="{CA029119-3701-4F3C-A637-2EAA797BD023}" dt="2020-06-12T20:59:15.050" v="41"/>
            <ac:picMkLst>
              <pc:docMk/>
              <pc:sldMasterMk cId="2202219086" sldId="2147483700"/>
              <pc:sldLayoutMk cId="2253890292" sldId="2147483727"/>
              <ac:picMk id="6" creationId="{00000000-0000-0000-0000-000000000000}"/>
            </ac:picMkLst>
          </pc:picChg>
          <pc:picChg chg="mod">
            <ac:chgData name="Saim Mehmood" userId="dddc7e8a578a7a00" providerId="LiveId" clId="{CA029119-3701-4F3C-A637-2EAA797BD023}" dt="2020-06-12T20:59:15.050" v="41"/>
            <ac:picMkLst>
              <pc:docMk/>
              <pc:sldMasterMk cId="2202219086" sldId="2147483700"/>
              <pc:sldLayoutMk cId="2253890292" sldId="2147483727"/>
              <ac:picMk id="11267" creationId="{00000000-0000-0000-0000-000000000000}"/>
            </ac:picMkLst>
          </pc:picChg>
        </pc:sldLayoutChg>
        <pc:sldLayoutChg chg="modSp">
          <pc:chgData name="Saim Mehmood" userId="dddc7e8a578a7a00" providerId="LiveId" clId="{CA029119-3701-4F3C-A637-2EAA797BD023}" dt="2020-06-12T20:59:15.050" v="41"/>
          <pc:sldLayoutMkLst>
            <pc:docMk/>
            <pc:sldMasterMk cId="2202219086" sldId="2147483700"/>
            <pc:sldLayoutMk cId="110659900" sldId="2147483729"/>
          </pc:sldLayoutMkLst>
          <pc:picChg chg="mod">
            <ac:chgData name="Saim Mehmood" userId="dddc7e8a578a7a00" providerId="LiveId" clId="{CA029119-3701-4F3C-A637-2EAA797BD023}" dt="2020-06-12T20:59:15.050" v="41"/>
            <ac:picMkLst>
              <pc:docMk/>
              <pc:sldMasterMk cId="2202219086" sldId="2147483700"/>
              <pc:sldLayoutMk cId="110659900" sldId="2147483729"/>
              <ac:picMk id="6" creationId="{00000000-0000-0000-0000-000000000000}"/>
            </ac:picMkLst>
          </pc:picChg>
          <pc:picChg chg="mod">
            <ac:chgData name="Saim Mehmood" userId="dddc7e8a578a7a00" providerId="LiveId" clId="{CA029119-3701-4F3C-A637-2EAA797BD023}" dt="2020-06-12T20:59:15.050" v="41"/>
            <ac:picMkLst>
              <pc:docMk/>
              <pc:sldMasterMk cId="2202219086" sldId="2147483700"/>
              <pc:sldLayoutMk cId="110659900" sldId="2147483729"/>
              <ac:picMk id="2050" creationId="{00000000-0000-0000-0000-00000000000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659203-6DDD-49B4-9002-40256EBD5D69}" type="datetimeFigureOut">
              <a:rPr lang="en-US" smtClean="0"/>
              <a:t>6/12/2020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F0240B-1C31-4E8C-89AF-A42990C55D28}" type="slidenum">
              <a:rPr lang="en-US" smtClean="0"/>
              <a:t>‹#›</a:t>
            </a:fld>
            <a:endParaRPr lang="en-US"/>
          </a:p>
        </p:txBody>
      </p:sp>
    </p:spTree>
    <p:extLst>
      <p:ext uri="{BB962C8B-B14F-4D97-AF65-F5344CB8AC3E}">
        <p14:creationId xmlns:p14="http://schemas.microsoft.com/office/powerpoint/2010/main" val="3962674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66C343-2823-429F-B19F-123574149AF0}" type="datetimeFigureOut">
              <a:rPr lang="en-US" smtClean="0"/>
              <a:t>6/12/2020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F3C0A2-D31E-4B55-BB36-41B8E67AD53D}" type="slidenum">
              <a:rPr lang="en-US" smtClean="0"/>
              <a:t>‹#›</a:t>
            </a:fld>
            <a:endParaRPr lang="en-US"/>
          </a:p>
        </p:txBody>
      </p:sp>
    </p:spTree>
    <p:extLst>
      <p:ext uri="{BB962C8B-B14F-4D97-AF65-F5344CB8AC3E}">
        <p14:creationId xmlns:p14="http://schemas.microsoft.com/office/powerpoint/2010/main" val="615527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Observation area </a:t>
                </a:r>
                <a14:m>
                  <m:oMath xmlns:m="http://schemas.openxmlformats.org/officeDocument/2006/math">
                    <m:r>
                      <a:rPr lang="en-US" i="1" dirty="0" smtClean="0">
                        <a:latin typeface="Cambria Math" panose="02040503050406030204" pitchFamily="18" charset="0"/>
                      </a:rPr>
                      <m:t>𝐴</m:t>
                    </m:r>
                  </m:oMath>
                </a14:m>
                <a:endParaRPr lang="en-US" dirty="0"/>
              </a:p>
              <a:p>
                <a:r>
                  <a:rPr lang="en-US" dirty="0"/>
                  <a:t>So now the question is, how can we use these trajectories?</a:t>
                </a:r>
              </a:p>
            </p:txBody>
          </p:sp>
        </mc:Choice>
        <mc:Fallback>
          <p:sp>
            <p:nvSpPr>
              <p:cNvPr id="3" name="Notes Placeholder 2"/>
              <p:cNvSpPr>
                <a:spLocks noGrp="1"/>
              </p:cNvSpPr>
              <p:nvPr>
                <p:ph type="body" idx="1"/>
              </p:nvPr>
            </p:nvSpPr>
            <p:spPr/>
            <p:txBody>
              <a:bodyPr/>
              <a:lstStyle/>
              <a:p>
                <a:r>
                  <a:rPr lang="en-US" dirty="0"/>
                  <a:t>Observation area </a:t>
                </a:r>
                <a:r>
                  <a:rPr lang="en-US" i="0" dirty="0">
                    <a:latin typeface="Cambria Math" panose="02040503050406030204" pitchFamily="18" charset="0"/>
                  </a:rPr>
                  <a:t>𝐴</a:t>
                </a:r>
                <a:endParaRPr lang="en-US" dirty="0"/>
              </a:p>
              <a:p>
                <a:r>
                  <a:rPr lang="en-US" dirty="0"/>
                  <a:t>So now the question is, how can we use these trajectories?</a:t>
                </a:r>
              </a:p>
            </p:txBody>
          </p:sp>
        </mc:Fallback>
      </mc:AlternateContent>
      <p:sp>
        <p:nvSpPr>
          <p:cNvPr id="4" name="Slide Number Placeholder 3"/>
          <p:cNvSpPr>
            <a:spLocks noGrp="1"/>
          </p:cNvSpPr>
          <p:nvPr>
            <p:ph type="sldNum" sz="quarter" idx="5"/>
          </p:nvPr>
        </p:nvSpPr>
        <p:spPr/>
        <p:txBody>
          <a:bodyPr/>
          <a:lstStyle/>
          <a:p>
            <a:fld id="{DFF3C0A2-D31E-4B55-BB36-41B8E67AD53D}" type="slidenum">
              <a:rPr lang="en-US" smtClean="0"/>
              <a:t>2</a:t>
            </a:fld>
            <a:endParaRPr lang="en-US"/>
          </a:p>
        </p:txBody>
      </p:sp>
    </p:spTree>
    <p:extLst>
      <p:ext uri="{BB962C8B-B14F-4D97-AF65-F5344CB8AC3E}">
        <p14:creationId xmlns:p14="http://schemas.microsoft.com/office/powerpoint/2010/main" val="207708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dividing A into grid cells we can translate trajectory from a sequence of geolocations to a sequence of grid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convert trajectory into grid cells by performing spatial queries using </a:t>
            </a:r>
            <a:r>
              <a:rPr lang="en-US" b="1" dirty="0" err="1"/>
              <a:t>postgresql</a:t>
            </a:r>
            <a:r>
              <a:rPr lang="en-US" dirty="0"/>
              <a:t> and </a:t>
            </a:r>
            <a:r>
              <a:rPr lang="en-US" b="1" dirty="0" err="1"/>
              <a:t>postgis</a:t>
            </a:r>
            <a:r>
              <a:rPr lang="en-US" dirty="0"/>
              <a:t>.</a:t>
            </a:r>
          </a:p>
        </p:txBody>
      </p:sp>
      <p:sp>
        <p:nvSpPr>
          <p:cNvPr id="4" name="Slide Number Placeholder 3"/>
          <p:cNvSpPr>
            <a:spLocks noGrp="1"/>
          </p:cNvSpPr>
          <p:nvPr>
            <p:ph type="sldNum" sz="quarter" idx="5"/>
          </p:nvPr>
        </p:nvSpPr>
        <p:spPr/>
        <p:txBody>
          <a:bodyPr/>
          <a:lstStyle/>
          <a:p>
            <a:fld id="{DFF3C0A2-D31E-4B55-BB36-41B8E67AD53D}" type="slidenum">
              <a:rPr lang="en-US" smtClean="0"/>
              <a:t>16</a:t>
            </a:fld>
            <a:endParaRPr lang="en-US"/>
          </a:p>
        </p:txBody>
      </p:sp>
    </p:spTree>
    <p:extLst>
      <p:ext uri="{BB962C8B-B14F-4D97-AF65-F5344CB8AC3E}">
        <p14:creationId xmlns:p14="http://schemas.microsoft.com/office/powerpoint/2010/main" val="2217574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17</a:t>
            </a:fld>
            <a:endParaRPr lang="en-US"/>
          </a:p>
        </p:txBody>
      </p:sp>
    </p:spTree>
    <p:extLst>
      <p:ext uri="{BB962C8B-B14F-4D97-AF65-F5344CB8AC3E}">
        <p14:creationId xmlns:p14="http://schemas.microsoft.com/office/powerpoint/2010/main" val="3703951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p>
        </p:txBody>
      </p:sp>
      <p:sp>
        <p:nvSpPr>
          <p:cNvPr id="4" name="Slide Number Placeholder 3"/>
          <p:cNvSpPr>
            <a:spLocks noGrp="1"/>
          </p:cNvSpPr>
          <p:nvPr>
            <p:ph type="sldNum" sz="quarter" idx="5"/>
          </p:nvPr>
        </p:nvSpPr>
        <p:spPr/>
        <p:txBody>
          <a:bodyPr/>
          <a:lstStyle/>
          <a:p>
            <a:fld id="{DFF3C0A2-D31E-4B55-BB36-41B8E67AD53D}" type="slidenum">
              <a:rPr lang="en-US" smtClean="0"/>
              <a:t>18</a:t>
            </a:fld>
            <a:endParaRPr lang="en-US"/>
          </a:p>
        </p:txBody>
      </p:sp>
    </p:spTree>
    <p:extLst>
      <p:ext uri="{BB962C8B-B14F-4D97-AF65-F5344CB8AC3E}">
        <p14:creationId xmlns:p14="http://schemas.microsoft.com/office/powerpoint/2010/main" val="4117333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Put different grid sizes.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19</a:t>
            </a:fld>
            <a:endParaRPr lang="en-US"/>
          </a:p>
        </p:txBody>
      </p:sp>
    </p:spTree>
    <p:extLst>
      <p:ext uri="{BB962C8B-B14F-4D97-AF65-F5344CB8AC3E}">
        <p14:creationId xmlns:p14="http://schemas.microsoft.com/office/powerpoint/2010/main" val="3369569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20</a:t>
            </a:fld>
            <a:endParaRPr lang="en-US"/>
          </a:p>
        </p:txBody>
      </p:sp>
    </p:spTree>
    <p:extLst>
      <p:ext uri="{BB962C8B-B14F-4D97-AF65-F5344CB8AC3E}">
        <p14:creationId xmlns:p14="http://schemas.microsoft.com/office/powerpoint/2010/main" val="4280823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skip-gram: more semantically similar two nodes are, the more they will tend to occur in similar contexts.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By design skip-gram </a:t>
            </a:r>
            <a:r>
              <a:rPr lang="en-US" sz="1100" b="0" i="0" kern="1200" dirty="0">
                <a:solidFill>
                  <a:schemeClr val="tx1"/>
                </a:solidFill>
                <a:effectLst/>
                <a:latin typeface="+mn-lt"/>
                <a:ea typeface="+mn-ea"/>
                <a:cs typeface="+mn-cs"/>
              </a:rPr>
              <a:t>architecture weighs nearby context nodes more heavily than distant nodes. </a:t>
            </a:r>
            <a:r>
              <a:rPr lang="en-US" sz="1100" dirty="0"/>
              <a:t> </a:t>
            </a:r>
          </a:p>
          <a:p>
            <a:r>
              <a:rPr lang="en-US" sz="1100" dirty="0"/>
              <a:t>- Shuffling will neutralize the effect of context nodes and distant nodes will not be less weighted than nearby nodes.</a:t>
            </a:r>
          </a:p>
        </p:txBody>
      </p:sp>
      <p:sp>
        <p:nvSpPr>
          <p:cNvPr id="4" name="Slide Number Placeholder 3"/>
          <p:cNvSpPr>
            <a:spLocks noGrp="1"/>
          </p:cNvSpPr>
          <p:nvPr>
            <p:ph type="sldNum" sz="quarter" idx="5"/>
          </p:nvPr>
        </p:nvSpPr>
        <p:spPr/>
        <p:txBody>
          <a:bodyPr/>
          <a:lstStyle/>
          <a:p>
            <a:fld id="{DFF3C0A2-D31E-4B55-BB36-41B8E67AD53D}" type="slidenum">
              <a:rPr lang="en-US" smtClean="0"/>
              <a:t>21</a:t>
            </a:fld>
            <a:endParaRPr lang="en-US"/>
          </a:p>
        </p:txBody>
      </p:sp>
    </p:spTree>
    <p:extLst>
      <p:ext uri="{BB962C8B-B14F-4D97-AF65-F5344CB8AC3E}">
        <p14:creationId xmlns:p14="http://schemas.microsoft.com/office/powerpoint/2010/main" val="2025534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Up till now, we discussed how to learn semantic relationships between geographical areas.</a:t>
            </a:r>
          </a:p>
          <a:p>
            <a:pPr marL="0" indent="0">
              <a:buFontTx/>
              <a:buNone/>
            </a:pPr>
            <a:r>
              <a:rPr lang="en-US" dirty="0"/>
              <a:t>This section discuss statistical models including a null model based on null hypothesis (i.e., people perceive a city based on geographical proximity) which means chance to move from one place to another is dictated by physical separation (we will disprove this null hypothesis)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22</a:t>
            </a:fld>
            <a:endParaRPr lang="en-US"/>
          </a:p>
        </p:txBody>
      </p:sp>
    </p:spTree>
    <p:extLst>
      <p:ext uri="{BB962C8B-B14F-4D97-AF65-F5344CB8AC3E}">
        <p14:creationId xmlns:p14="http://schemas.microsoft.com/office/powerpoint/2010/main" val="405560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23</a:t>
            </a:fld>
            <a:endParaRPr lang="en-US"/>
          </a:p>
        </p:txBody>
      </p:sp>
    </p:spTree>
    <p:extLst>
      <p:ext uri="{BB962C8B-B14F-4D97-AF65-F5344CB8AC3E}">
        <p14:creationId xmlns:p14="http://schemas.microsoft.com/office/powerpoint/2010/main" val="1832527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dirty="0"/>
              <a:t>Same number of random trajectories as before. (we get trajectories by performing random walks)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Size of each random walk is equal to the average of all real trajectories </a:t>
            </a:r>
            <a:r>
              <a:rPr lang="en-US" b="1" dirty="0">
                <a:solidFill>
                  <a:srgbClr val="C00000"/>
                </a:solidFill>
              </a:rPr>
              <a:t>(very important)</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24</a:t>
            </a:fld>
            <a:endParaRPr lang="en-US"/>
          </a:p>
        </p:txBody>
      </p:sp>
    </p:spTree>
    <p:extLst>
      <p:ext uri="{BB962C8B-B14F-4D97-AF65-F5344CB8AC3E}">
        <p14:creationId xmlns:p14="http://schemas.microsoft.com/office/powerpoint/2010/main" val="2247819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main motivation for this model is to learn vectors that can capture more of the constraints of the real trajectories, but still maintain the unbiased random walks on the lattice graph that are still dictated by geographic proximity</a:t>
            </a:r>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25</a:t>
            </a:fld>
            <a:endParaRPr lang="en-US"/>
          </a:p>
        </p:txBody>
      </p:sp>
    </p:spTree>
    <p:extLst>
      <p:ext uri="{BB962C8B-B14F-4D97-AF65-F5344CB8AC3E}">
        <p14:creationId xmlns:p14="http://schemas.microsoft.com/office/powerpoint/2010/main" val="334305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Purpose of trajectory data mining is to…</a:t>
            </a:r>
          </a:p>
        </p:txBody>
      </p:sp>
      <p:sp>
        <p:nvSpPr>
          <p:cNvPr id="4" name="Slide Number Placeholder 3"/>
          <p:cNvSpPr>
            <a:spLocks noGrp="1"/>
          </p:cNvSpPr>
          <p:nvPr>
            <p:ph type="sldNum" sz="quarter" idx="5"/>
          </p:nvPr>
        </p:nvSpPr>
        <p:spPr/>
        <p:txBody>
          <a:bodyPr/>
          <a:lstStyle/>
          <a:p>
            <a:fld id="{DFF3C0A2-D31E-4B55-BB36-41B8E67AD53D}" type="slidenum">
              <a:rPr lang="en-US" smtClean="0"/>
              <a:t>4</a:t>
            </a:fld>
            <a:endParaRPr lang="en-US"/>
          </a:p>
        </p:txBody>
      </p:sp>
    </p:spTree>
    <p:extLst>
      <p:ext uri="{BB962C8B-B14F-4D97-AF65-F5344CB8AC3E}">
        <p14:creationId xmlns:p14="http://schemas.microsoft.com/office/powerpoint/2010/main" val="1873887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Quantitative: Cosine similarity and difference, distribution of pair-wise similarity (histogram)</a:t>
            </a:r>
          </a:p>
          <a:p>
            <a:r>
              <a:rPr lang="en-US" dirty="0"/>
              <a:t>Visual: embeddings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The aforementioned models learn a low-dimensional </a:t>
            </a:r>
            <a:r>
              <a:rPr lang="en-US" sz="1200" kern="1200" dirty="0">
                <a:solidFill>
                  <a:srgbClr val="C00000"/>
                </a:solidFill>
                <a:latin typeface="+mn-lt"/>
                <a:ea typeface="+mn-ea"/>
                <a:cs typeface="+mn-cs"/>
              </a:rPr>
              <a:t>vector representation</a:t>
            </a:r>
            <a:r>
              <a:rPr lang="en-US" sz="1200" kern="1200" dirty="0">
                <a:solidFill>
                  <a:schemeClr val="tx1"/>
                </a:solidFill>
                <a:latin typeface="+mn-lt"/>
                <a:ea typeface="+mn-ea"/>
                <a:cs typeface="+mn-cs"/>
              </a:rPr>
              <a:t> for each graph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 Further I discuss metrics that allow to compare models </a:t>
            </a:r>
            <a:r>
              <a:rPr lang="en-US" sz="1400" kern="1200" dirty="0">
                <a:solidFill>
                  <a:srgbClr val="C00000"/>
                </a:solidFill>
                <a:latin typeface="+mn-lt"/>
                <a:ea typeface="+mn-ea"/>
                <a:cs typeface="+mn-cs"/>
              </a:rPr>
              <a:t>quantitatively</a:t>
            </a:r>
            <a:r>
              <a:rPr lang="en-US" sz="1400" kern="1200" dirty="0">
                <a:solidFill>
                  <a:schemeClr val="tx1"/>
                </a:solidFill>
                <a:latin typeface="+mn-lt"/>
                <a:ea typeface="+mn-ea"/>
                <a:cs typeface="+mn-cs"/>
              </a:rPr>
              <a:t> and </a:t>
            </a:r>
            <a:r>
              <a:rPr lang="en-US" sz="1400" kern="1200" dirty="0">
                <a:solidFill>
                  <a:srgbClr val="C00000"/>
                </a:solidFill>
                <a:latin typeface="+mn-lt"/>
                <a:ea typeface="+mn-ea"/>
                <a:cs typeface="+mn-cs"/>
              </a:rPr>
              <a:t>visually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40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26</a:t>
            </a:fld>
            <a:endParaRPr lang="en-US"/>
          </a:p>
        </p:txBody>
      </p:sp>
    </p:spTree>
    <p:extLst>
      <p:ext uri="{BB962C8B-B14F-4D97-AF65-F5344CB8AC3E}">
        <p14:creationId xmlns:p14="http://schemas.microsoft.com/office/powerpoint/2010/main" val="1908879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Cosine similarity between vectors (nodes) is used to figure out pairs of nodes that are </a:t>
            </a:r>
            <a:r>
              <a:rPr lang="en-US" sz="1200" b="1" kern="1200" dirty="0">
                <a:solidFill>
                  <a:srgbClr val="C00000"/>
                </a:solidFill>
                <a:latin typeface="+mn-lt"/>
                <a:ea typeface="+mn-ea"/>
                <a:cs typeface="+mn-cs"/>
              </a:rPr>
              <a:t>semantically similar</a:t>
            </a:r>
            <a:endParaRPr lang="en-US" sz="1400" b="1" dirty="0">
              <a:solidFill>
                <a:srgbClr val="C00000"/>
              </a:solidFill>
            </a:endParaRP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27</a:t>
            </a:fld>
            <a:endParaRPr lang="en-US"/>
          </a:p>
        </p:txBody>
      </p:sp>
    </p:spTree>
    <p:extLst>
      <p:ext uri="{BB962C8B-B14F-4D97-AF65-F5344CB8AC3E}">
        <p14:creationId xmlns:p14="http://schemas.microsoft.com/office/powerpoint/2010/main" val="18604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Difference between cosine similarities of </a:t>
            </a:r>
            <a:r>
              <a:rPr lang="en-US" b="1" dirty="0"/>
              <a:t>different models</a:t>
            </a:r>
            <a:r>
              <a:rPr lang="en-US" dirty="0"/>
              <a:t> is used to find the most </a:t>
            </a:r>
            <a:r>
              <a:rPr lang="en-US" b="1" dirty="0">
                <a:solidFill>
                  <a:srgbClr val="C00000"/>
                </a:solidFill>
              </a:rPr>
              <a:t>interesting</a:t>
            </a:r>
            <a:r>
              <a:rPr lang="en-US" dirty="0"/>
              <a:t> pairs of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pair of nodes are interesting when their associated vectors are found to be very similar in one model and dissimilar in the other.</a:t>
            </a:r>
          </a:p>
        </p:txBody>
      </p:sp>
      <p:sp>
        <p:nvSpPr>
          <p:cNvPr id="4" name="Slide Number Placeholder 3"/>
          <p:cNvSpPr>
            <a:spLocks noGrp="1"/>
          </p:cNvSpPr>
          <p:nvPr>
            <p:ph type="sldNum" sz="quarter" idx="5"/>
          </p:nvPr>
        </p:nvSpPr>
        <p:spPr/>
        <p:txBody>
          <a:bodyPr/>
          <a:lstStyle/>
          <a:p>
            <a:fld id="{DFF3C0A2-D31E-4B55-BB36-41B8E67AD53D}" type="slidenum">
              <a:rPr lang="en-US" smtClean="0"/>
              <a:t>28</a:t>
            </a:fld>
            <a:endParaRPr lang="en-US"/>
          </a:p>
        </p:txBody>
      </p:sp>
    </p:spTree>
    <p:extLst>
      <p:ext uri="{BB962C8B-B14F-4D97-AF65-F5344CB8AC3E}">
        <p14:creationId xmlns:p14="http://schemas.microsoft.com/office/powerpoint/2010/main" val="4138792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compare two models we rely on comparing the </a:t>
            </a:r>
            <a:r>
              <a:rPr lang="en-US" sz="1200" b="1" dirty="0">
                <a:solidFill>
                  <a:srgbClr val="C00000"/>
                </a:solidFill>
              </a:rPr>
              <a:t>distance (chi-square)</a:t>
            </a:r>
            <a:r>
              <a:rPr lang="en-US" sz="1200" dirty="0"/>
              <a:t> between two histograms.</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29</a:t>
            </a:fld>
            <a:endParaRPr lang="en-US"/>
          </a:p>
        </p:txBody>
      </p:sp>
    </p:spTree>
    <p:extLst>
      <p:ext uri="{BB962C8B-B14F-4D97-AF65-F5344CB8AC3E}">
        <p14:creationId xmlns:p14="http://schemas.microsoft.com/office/powerpoint/2010/main" val="3031881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latin typeface="+mn-lt"/>
                    <a:ea typeface="+mn-ea"/>
                    <a:cs typeface="+mn-cs"/>
                  </a:rPr>
                  <a:t>that can provide summary of how </a:t>
                </a:r>
                <a:r>
                  <a:rPr lang="en-US" sz="1200" kern="1200" dirty="0">
                    <a:solidFill>
                      <a:srgbClr val="C00000"/>
                    </a:solidFill>
                    <a:latin typeface="+mn-lt"/>
                    <a:ea typeface="+mn-ea"/>
                    <a:cs typeface="+mn-cs"/>
                  </a:rPr>
                  <a:t>embedded vectors</a:t>
                </a:r>
                <a:r>
                  <a:rPr lang="en-US" sz="1200" kern="1200" dirty="0">
                    <a:solidFill>
                      <a:schemeClr val="tx1"/>
                    </a:solidFill>
                    <a:latin typeface="+mn-lt"/>
                    <a:ea typeface="+mn-ea"/>
                    <a:cs typeface="+mn-cs"/>
                  </a:rPr>
                  <a:t> are organized in low-dimensional space</a:t>
                </a:r>
                <a:endParaRPr lang="en-US" sz="14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kern="1200">
                    <a:solidFill>
                      <a:schemeClr val="tx1"/>
                    </a:solidFill>
                    <a:latin typeface="+mn-lt"/>
                    <a:ea typeface="+mn-ea"/>
                    <a:cs typeface="+mn-cs"/>
                  </a:rPr>
                  <a:t>that can provide summary of how </a:t>
                </a:r>
                <a:r>
                  <a:rPr lang="en-US" sz="1200" kern="1200">
                    <a:solidFill>
                      <a:srgbClr val="C00000"/>
                    </a:solidFill>
                    <a:latin typeface="+mn-lt"/>
                    <a:ea typeface="+mn-ea"/>
                    <a:cs typeface="+mn-cs"/>
                  </a:rPr>
                  <a:t>embedded vectors</a:t>
                </a:r>
                <a:r>
                  <a:rPr lang="en-US" sz="1200" kern="1200">
                    <a:solidFill>
                      <a:schemeClr val="tx1"/>
                    </a:solidFill>
                    <a:latin typeface="+mn-lt"/>
                    <a:ea typeface="+mn-ea"/>
                    <a:cs typeface="+mn-cs"/>
                  </a:rPr>
                  <a:t> are organized in low-dimensional space</a:t>
                </a:r>
                <a:endParaRPr lang="en-US" sz="1400"/>
              </a:p>
              <a:p>
                <a:r>
                  <a:rPr lang="en-US"/>
                  <a:t>- </a:t>
                </a:r>
                <a:r>
                  <a:rPr lang="en-US" sz="1200" kern="1200">
                    <a:solidFill>
                      <a:schemeClr val="tx1"/>
                    </a:solidFill>
                    <a:latin typeface="+mn-lt"/>
                    <a:ea typeface="+mn-ea"/>
                    <a:cs typeface="+mn-cs"/>
                  </a:rPr>
                  <a:t>based on </a:t>
                </a:r>
                <a:r>
                  <a:rPr lang="en-US" sz="1200" kern="1200">
                    <a:solidFill>
                      <a:srgbClr val="C00000"/>
                    </a:solidFill>
                    <a:latin typeface="+mn-lt"/>
                    <a:ea typeface="+mn-ea"/>
                    <a:cs typeface="+mn-cs"/>
                  </a:rPr>
                  <a:t>heat maps</a:t>
                </a:r>
                <a:r>
                  <a:rPr lang="en-US" sz="1200" kern="1200">
                    <a:solidFill>
                      <a:schemeClr val="tx1"/>
                    </a:solidFill>
                    <a:latin typeface="+mn-lt"/>
                    <a:ea typeface="+mn-ea"/>
                    <a:cs typeface="+mn-cs"/>
                  </a:rPr>
                  <a:t> that can illustrate the similarity of a single predefined node </a:t>
                </a:r>
                <a:r>
                  <a:rPr lang="en-US" sz="1200" b="0" i="0">
                    <a:latin typeface="Cambria Math" panose="02040503050406030204" pitchFamily="18" charset="0"/>
                  </a:rPr>
                  <a:t>𝑢</a:t>
                </a:r>
                <a:r>
                  <a:rPr lang="en-US" sz="1400"/>
                  <a:t> </a:t>
                </a:r>
                <a:r>
                  <a:rPr lang="en-US" sz="1200" kern="1200">
                    <a:solidFill>
                      <a:schemeClr val="tx1"/>
                    </a:solidFill>
                    <a:latin typeface="+mn-lt"/>
                    <a:ea typeface="+mn-ea"/>
                    <a:cs typeface="+mn-cs"/>
                  </a:rPr>
                  <a:t>to all other nodes </a:t>
                </a:r>
                <a:endParaRPr lang="en-US"/>
              </a:p>
            </p:txBody>
          </p:sp>
        </mc:Fallback>
      </mc:AlternateContent>
      <p:sp>
        <p:nvSpPr>
          <p:cNvPr id="4" name="Slide Number Placeholder 3"/>
          <p:cNvSpPr>
            <a:spLocks noGrp="1"/>
          </p:cNvSpPr>
          <p:nvPr>
            <p:ph type="sldNum" sz="quarter" idx="5"/>
          </p:nvPr>
        </p:nvSpPr>
        <p:spPr/>
        <p:txBody>
          <a:bodyPr/>
          <a:lstStyle/>
          <a:p>
            <a:fld id="{DFF3C0A2-D31E-4B55-BB36-41B8E67AD53D}" type="slidenum">
              <a:rPr lang="en-US" smtClean="0"/>
              <a:t>30</a:t>
            </a:fld>
            <a:endParaRPr lang="en-US"/>
          </a:p>
        </p:txBody>
      </p:sp>
    </p:spTree>
    <p:extLst>
      <p:ext uri="{BB962C8B-B14F-4D97-AF65-F5344CB8AC3E}">
        <p14:creationId xmlns:p14="http://schemas.microsoft.com/office/powerpoint/2010/main" val="1229675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31</a:t>
            </a:fld>
            <a:endParaRPr lang="en-US"/>
          </a:p>
        </p:txBody>
      </p:sp>
    </p:spTree>
    <p:extLst>
      <p:ext uri="{BB962C8B-B14F-4D97-AF65-F5344CB8AC3E}">
        <p14:creationId xmlns:p14="http://schemas.microsoft.com/office/powerpoint/2010/main" val="744994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a:t>
            </a:r>
            <a:r>
              <a:rPr lang="en-US" sz="1200" b="0" i="0" kern="1200" dirty="0">
                <a:solidFill>
                  <a:schemeClr val="tx1"/>
                </a:solidFill>
                <a:effectLst/>
                <a:latin typeface="+mn-lt"/>
                <a:ea typeface="+mn-ea"/>
                <a:cs typeface="+mn-cs"/>
              </a:rPr>
              <a:t>when using the </a:t>
            </a:r>
            <a:r>
              <a:rPr lang="en-US" sz="1200" b="1" i="0" kern="1200" dirty="0">
                <a:solidFill>
                  <a:schemeClr val="tx1"/>
                </a:solidFill>
                <a:effectLst/>
                <a:latin typeface="+mn-lt"/>
                <a:ea typeface="+mn-ea"/>
                <a:cs typeface="+mn-cs"/>
              </a:rPr>
              <a:t>Chi-Square</a:t>
            </a:r>
            <a:r>
              <a:rPr lang="en-US" sz="1200" b="0" i="0" kern="1200" dirty="0">
                <a:solidFill>
                  <a:schemeClr val="tx1"/>
                </a:solidFill>
                <a:effectLst/>
                <a:latin typeface="+mn-lt"/>
                <a:ea typeface="+mn-ea"/>
                <a:cs typeface="+mn-cs"/>
              </a:rPr>
              <a:t>, the closer to zero is the result, higher is the similarity between the histograms.</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Both in the case of NYC and City of Porto the </a:t>
            </a:r>
            <a:r>
              <a:rPr lang="en-US" sz="1200" kern="1200" dirty="0">
                <a:solidFill>
                  <a:srgbClr val="C00000"/>
                </a:solidFill>
                <a:latin typeface="+mn-lt"/>
                <a:ea typeface="+mn-ea"/>
                <a:cs typeface="+mn-cs"/>
              </a:rPr>
              <a:t>real </a:t>
            </a:r>
            <a:r>
              <a:rPr lang="en-US" sz="1200" kern="1200" dirty="0">
                <a:solidFill>
                  <a:schemeClr val="tx1"/>
                </a:solidFill>
                <a:latin typeface="+mn-lt"/>
                <a:ea typeface="+mn-ea"/>
                <a:cs typeface="+mn-cs"/>
              </a:rPr>
              <a:t>model is significantly different than both </a:t>
            </a:r>
            <a:r>
              <a:rPr lang="en-US" sz="1200" kern="1200" dirty="0">
                <a:solidFill>
                  <a:srgbClr val="C00000"/>
                </a:solidFill>
                <a:latin typeface="+mn-lt"/>
                <a:ea typeface="+mn-ea"/>
                <a:cs typeface="+mn-cs"/>
              </a:rPr>
              <a:t>null</a:t>
            </a:r>
            <a:r>
              <a:rPr lang="en-US" sz="1200" kern="1200" dirty="0">
                <a:solidFill>
                  <a:schemeClr val="tx1"/>
                </a:solidFill>
                <a:latin typeface="+mn-lt"/>
                <a:ea typeface="+mn-ea"/>
                <a:cs typeface="+mn-cs"/>
              </a:rPr>
              <a:t> and </a:t>
            </a:r>
            <a:r>
              <a:rPr lang="en-US" sz="1200" kern="1200" dirty="0">
                <a:solidFill>
                  <a:srgbClr val="C00000"/>
                </a:solidFill>
                <a:latin typeface="+mn-lt"/>
                <a:ea typeface="+mn-ea"/>
                <a:cs typeface="+mn-cs"/>
              </a:rPr>
              <a:t>intermediate</a:t>
            </a:r>
            <a:r>
              <a:rPr lang="en-US" sz="1200" kern="1200" dirty="0">
                <a:solidFill>
                  <a:schemeClr val="tx1"/>
                </a:solidFill>
                <a:latin typeface="+mn-lt"/>
                <a:ea typeface="+mn-ea"/>
                <a:cs typeface="+mn-cs"/>
              </a:rPr>
              <a:t> model, which means that the null hypothesis (</a:t>
            </a:r>
            <a:r>
              <a:rPr lang="en-US" sz="1200" u="sng" kern="1200" dirty="0">
                <a:solidFill>
                  <a:schemeClr val="tx1"/>
                </a:solidFill>
                <a:latin typeface="+mn-lt"/>
                <a:ea typeface="+mn-ea"/>
                <a:cs typeface="+mn-cs"/>
              </a:rPr>
              <a:t>that people in a city move randomly</a:t>
            </a:r>
            <a:r>
              <a:rPr lang="en-US" sz="1200" kern="1200" dirty="0">
                <a:solidFill>
                  <a:schemeClr val="tx1"/>
                </a:solidFill>
                <a:latin typeface="+mn-lt"/>
                <a:ea typeface="+mn-ea"/>
                <a:cs typeface="+mn-cs"/>
              </a:rPr>
              <a:t>) can be </a:t>
            </a:r>
            <a:r>
              <a:rPr lang="en-US" sz="1200" kern="1200" dirty="0">
                <a:solidFill>
                  <a:srgbClr val="C00000"/>
                </a:solidFill>
                <a:latin typeface="+mn-lt"/>
                <a:ea typeface="+mn-ea"/>
                <a:cs typeface="+mn-cs"/>
              </a:rPr>
              <a:t>rejected</a:t>
            </a:r>
            <a:endParaRPr lang="en-US" sz="1400" dirty="0">
              <a:solidFill>
                <a:srgbClr val="C00000"/>
              </a:solidFill>
            </a:endParaRPr>
          </a:p>
        </p:txBody>
      </p:sp>
      <p:sp>
        <p:nvSpPr>
          <p:cNvPr id="4" name="Slide Number Placeholder 3"/>
          <p:cNvSpPr>
            <a:spLocks noGrp="1"/>
          </p:cNvSpPr>
          <p:nvPr>
            <p:ph type="sldNum" sz="quarter" idx="5"/>
          </p:nvPr>
        </p:nvSpPr>
        <p:spPr/>
        <p:txBody>
          <a:bodyPr/>
          <a:lstStyle/>
          <a:p>
            <a:fld id="{DFF3C0A2-D31E-4B55-BB36-41B8E67AD53D}" type="slidenum">
              <a:rPr lang="en-US" smtClean="0"/>
              <a:t>32</a:t>
            </a:fld>
            <a:endParaRPr lang="en-US"/>
          </a:p>
        </p:txBody>
      </p:sp>
    </p:spTree>
    <p:extLst>
      <p:ext uri="{BB962C8B-B14F-4D97-AF65-F5344CB8AC3E}">
        <p14:creationId xmlns:p14="http://schemas.microsoft.com/office/powerpoint/2010/main" val="4222734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Trajectories can be used to understand </a:t>
            </a:r>
            <a:r>
              <a:rPr lang="en-US" dirty="0">
                <a:solidFill>
                  <a:srgbClr val="C00000"/>
                </a:solidFill>
              </a:rPr>
              <a:t>latent semantic relationships</a:t>
            </a:r>
            <a:r>
              <a:rPr lang="en-US" dirty="0"/>
              <a:t> between geographical areas and comprehend </a:t>
            </a:r>
            <a:r>
              <a:rPr lang="en-US" dirty="0">
                <a:solidFill>
                  <a:srgbClr val="C00000"/>
                </a:solidFill>
              </a:rPr>
              <a:t>user perception</a:t>
            </a:r>
            <a:r>
              <a:rPr lang="en-US" dirty="0"/>
              <a:t> regarding geographical space</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34</a:t>
            </a:fld>
            <a:endParaRPr lang="en-US"/>
          </a:p>
        </p:txBody>
      </p:sp>
    </p:spTree>
    <p:extLst>
      <p:ext uri="{BB962C8B-B14F-4D97-AF65-F5344CB8AC3E}">
        <p14:creationId xmlns:p14="http://schemas.microsoft.com/office/powerpoint/2010/main" val="2564634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Spend more time here!</a:t>
            </a:r>
          </a:p>
          <a:p>
            <a:r>
              <a:rPr lang="en-US" dirty="0"/>
              <a:t>Geographical: nodes are close to each other in physical space</a:t>
            </a:r>
          </a:p>
          <a:p>
            <a:r>
              <a:rPr lang="en-US" dirty="0"/>
              <a:t>Semantic: nodes are close to each other based on multiple trajectories passing through both of them. </a:t>
            </a:r>
          </a:p>
          <a:p>
            <a:r>
              <a:rPr lang="en-US" dirty="0"/>
              <a:t>Next slide discusses that.</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8</a:t>
            </a:fld>
            <a:endParaRPr lang="en-US"/>
          </a:p>
        </p:txBody>
      </p:sp>
    </p:spTree>
    <p:extLst>
      <p:ext uri="{BB962C8B-B14F-4D97-AF65-F5344CB8AC3E}">
        <p14:creationId xmlns:p14="http://schemas.microsoft.com/office/powerpoint/2010/main" val="210071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Two grid cells (green rectangles) with several trajectories traversing both of them (shown as blue</a:t>
            </a:r>
          </a:p>
          <a:p>
            <a:r>
              <a:rPr lang="en-US" sz="1200" b="0" i="0" u="none" strike="noStrike" kern="1200" baseline="0">
                <a:solidFill>
                  <a:schemeClr val="tx1"/>
                </a:solidFill>
                <a:latin typeface="+mn-lt"/>
                <a:ea typeface="+mn-ea"/>
                <a:cs typeface="+mn-cs"/>
              </a:rPr>
              <a:t>line), compared to trajectories that traverse either of them (shown as red line).</a:t>
            </a:r>
            <a:endParaRPr lang="en-US"/>
          </a:p>
        </p:txBody>
      </p:sp>
      <p:sp>
        <p:nvSpPr>
          <p:cNvPr id="4" name="Slide Number Placeholder 3"/>
          <p:cNvSpPr>
            <a:spLocks noGrp="1"/>
          </p:cNvSpPr>
          <p:nvPr>
            <p:ph type="sldNum" sz="quarter" idx="5"/>
          </p:nvPr>
        </p:nvSpPr>
        <p:spPr/>
        <p:txBody>
          <a:bodyPr/>
          <a:lstStyle/>
          <a:p>
            <a:fld id="{DFF3C0A2-D31E-4B55-BB36-41B8E67AD53D}" type="slidenum">
              <a:rPr lang="en-US" smtClean="0"/>
              <a:t>9</a:t>
            </a:fld>
            <a:endParaRPr lang="en-US"/>
          </a:p>
        </p:txBody>
      </p:sp>
    </p:spTree>
    <p:extLst>
      <p:ext uri="{BB962C8B-B14F-4D97-AF65-F5344CB8AC3E}">
        <p14:creationId xmlns:p14="http://schemas.microsoft.com/office/powerpoint/2010/main" val="418614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something more related than something else? Yes or No. </a:t>
            </a:r>
            <a:r>
              <a:rPr lang="en-US" b="1" dirty="0"/>
              <a:t>(Qualitative)</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10</a:t>
            </a:fld>
            <a:endParaRPr lang="en-US"/>
          </a:p>
        </p:txBody>
      </p:sp>
    </p:spTree>
    <p:extLst>
      <p:ext uri="{BB962C8B-B14F-4D97-AF65-F5344CB8AC3E}">
        <p14:creationId xmlns:p14="http://schemas.microsoft.com/office/powerpoint/2010/main" val="2006794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effect of proximity? </a:t>
            </a:r>
            <a:br>
              <a:rPr lang="en-US" dirty="0"/>
            </a:br>
            <a:r>
              <a:rPr lang="en-US" dirty="0"/>
              <a:t>How much? </a:t>
            </a:r>
            <a:r>
              <a:rPr lang="en-US" b="1" dirty="0"/>
              <a:t>(Quantitative)</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11</a:t>
            </a:fld>
            <a:endParaRPr lang="en-US"/>
          </a:p>
        </p:txBody>
      </p:sp>
    </p:spTree>
    <p:extLst>
      <p:ext uri="{BB962C8B-B14F-4D97-AF65-F5344CB8AC3E}">
        <p14:creationId xmlns:p14="http://schemas.microsoft.com/office/powerpoint/2010/main" val="353750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let us move to our approach towards answering these research questions.</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12</a:t>
            </a:fld>
            <a:endParaRPr lang="en-US"/>
          </a:p>
        </p:txBody>
      </p:sp>
    </p:spTree>
    <p:extLst>
      <p:ext uri="{BB962C8B-B14F-4D97-AF65-F5344CB8AC3E}">
        <p14:creationId xmlns:p14="http://schemas.microsoft.com/office/powerpoint/2010/main" val="31593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Method that gives me semantics of a neighborhood.</a:t>
            </a:r>
          </a:p>
          <a:p>
            <a:r>
              <a:rPr lang="en-US" dirty="0"/>
              <a:t>- Relation between geographical areas based on trajectories</a:t>
            </a:r>
          </a:p>
          <a:p>
            <a:endParaRPr lang="en-US" dirty="0"/>
          </a:p>
        </p:txBody>
      </p:sp>
      <p:sp>
        <p:nvSpPr>
          <p:cNvPr id="4" name="Slide Number Placeholder 3"/>
          <p:cNvSpPr>
            <a:spLocks noGrp="1"/>
          </p:cNvSpPr>
          <p:nvPr>
            <p:ph type="sldNum" sz="quarter" idx="5"/>
          </p:nvPr>
        </p:nvSpPr>
        <p:spPr/>
        <p:txBody>
          <a:bodyPr/>
          <a:lstStyle/>
          <a:p>
            <a:fld id="{DFF3C0A2-D31E-4B55-BB36-41B8E67AD53D}" type="slidenum">
              <a:rPr lang="en-US" smtClean="0"/>
              <a:t>14</a:t>
            </a:fld>
            <a:endParaRPr lang="en-US"/>
          </a:p>
        </p:txBody>
      </p:sp>
    </p:spTree>
    <p:extLst>
      <p:ext uri="{BB962C8B-B14F-4D97-AF65-F5344CB8AC3E}">
        <p14:creationId xmlns:p14="http://schemas.microsoft.com/office/powerpoint/2010/main" val="271124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a grid? Instead of doing direct analysis on trajectories, grid cells make it computationally efficient to relate geographical areas using trajectories.</a:t>
            </a:r>
          </a:p>
        </p:txBody>
      </p:sp>
      <p:sp>
        <p:nvSpPr>
          <p:cNvPr id="4" name="Slide Number Placeholder 3"/>
          <p:cNvSpPr>
            <a:spLocks noGrp="1"/>
          </p:cNvSpPr>
          <p:nvPr>
            <p:ph type="sldNum" sz="quarter" idx="5"/>
          </p:nvPr>
        </p:nvSpPr>
        <p:spPr/>
        <p:txBody>
          <a:bodyPr/>
          <a:lstStyle/>
          <a:p>
            <a:fld id="{DFF3C0A2-D31E-4B55-BB36-41B8E67AD53D}" type="slidenum">
              <a:rPr lang="en-US" smtClean="0"/>
              <a:t>15</a:t>
            </a:fld>
            <a:endParaRPr lang="en-US"/>
          </a:p>
        </p:txBody>
      </p:sp>
    </p:spTree>
    <p:extLst>
      <p:ext uri="{BB962C8B-B14F-4D97-AF65-F5344CB8AC3E}">
        <p14:creationId xmlns:p14="http://schemas.microsoft.com/office/powerpoint/2010/main" val="2697233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2866900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3674261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3"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3524691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3"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1119652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3"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959303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CA"/>
              <a:t>Click to edit Master title style</a:t>
            </a:r>
          </a:p>
        </p:txBody>
      </p:sp>
      <p:sp>
        <p:nvSpPr>
          <p:cNvPr id="9" name="Text Placeholder 8"/>
          <p:cNvSpPr>
            <a:spLocks noGrp="1"/>
          </p:cNvSpPr>
          <p:nvPr>
            <p:ph type="body" sz="quarter" idx="13"/>
          </p:nvPr>
        </p:nvSpPr>
        <p:spPr>
          <a:xfrm>
            <a:off x="609600" y="1600200"/>
            <a:ext cx="11176000" cy="4343400"/>
          </a:xfrm>
        </p:spPr>
        <p:txBody>
          <a:bodyPr/>
          <a:lstStyle>
            <a:lvl1pPr>
              <a:defRPr sz="2400"/>
            </a:lvl1pPr>
            <a:lvl2pPr marL="742950" indent="-285750">
              <a:buFont typeface="Arial" panose="020B0604020202020204" pitchFamily="34" charset="0"/>
              <a:buChar char="−"/>
              <a:defRPr sz="2200"/>
            </a:lvl2pPr>
            <a:lvl3pPr marL="1143000" indent="-228600">
              <a:buFont typeface="Wingdings" panose="05000000000000000000" pitchFamily="2" charset="2"/>
              <a:buChar char="§"/>
              <a:defRPr sz="2000"/>
            </a:lvl3pPr>
            <a:lvl4pPr marL="1600200" indent="-228600">
              <a:buFont typeface="Courier New" panose="02070309020205020404" pitchFamily="49" charset="0"/>
              <a:buChar char="o"/>
              <a:defRPr sz="1800"/>
            </a:lvl4pPr>
            <a:lvl5pPr>
              <a:defRPr sz="1600"/>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0" name="Slide Number Placeholder 9"/>
          <p:cNvSpPr>
            <a:spLocks noGrp="1"/>
          </p:cNvSpPr>
          <p:nvPr>
            <p:ph type="sldNum" sz="quarter" idx="16"/>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113027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6" name="Rectangle 5" descr="&quot;&quot;"/>
          <p:cNvSpPr/>
          <p:nvPr userDrawn="1"/>
        </p:nvSpPr>
        <p:spPr>
          <a:xfrm rot="16200000">
            <a:off x="5029200" y="-3047999"/>
            <a:ext cx="2133600" cy="121920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ln>
                <a:noFill/>
              </a:ln>
            </a:endParaRPr>
          </a:p>
        </p:txBody>
      </p:sp>
      <p:sp>
        <p:nvSpPr>
          <p:cNvPr id="2" name="Title 1"/>
          <p:cNvSpPr>
            <a:spLocks noGrp="1"/>
          </p:cNvSpPr>
          <p:nvPr>
            <p:ph type="title" hasCustomPrompt="1"/>
          </p:nvPr>
        </p:nvSpPr>
        <p:spPr>
          <a:xfrm>
            <a:off x="660400" y="2286000"/>
            <a:ext cx="10871200" cy="1524000"/>
          </a:xfrm>
        </p:spPr>
        <p:txBody>
          <a:bodyPr anchor="ctr">
            <a:normAutofit/>
          </a:bodyPr>
          <a:lstStyle>
            <a:lvl1pPr algn="ctr">
              <a:defRPr sz="3200" b="0" cap="none" baseline="0">
                <a:solidFill>
                  <a:schemeClr val="bg1"/>
                </a:solidFill>
              </a:defRPr>
            </a:lvl1pPr>
          </a:lstStyle>
          <a:p>
            <a:r>
              <a:rPr lang="en-CA"/>
              <a:t>Click to edit title</a:t>
            </a:r>
            <a:endParaRPr lang="en-US"/>
          </a:p>
        </p:txBody>
      </p:sp>
      <p:sp>
        <p:nvSpPr>
          <p:cNvPr id="3" name="Text Placeholder 2"/>
          <p:cNvSpPr>
            <a:spLocks noGrp="1"/>
          </p:cNvSpPr>
          <p:nvPr>
            <p:ph type="body" idx="1" hasCustomPrompt="1"/>
          </p:nvPr>
        </p:nvSpPr>
        <p:spPr>
          <a:xfrm>
            <a:off x="660400" y="4267200"/>
            <a:ext cx="10871200" cy="749300"/>
          </a:xfrm>
        </p:spPr>
        <p:txBody>
          <a:bodyPr anchor="ct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text</a:t>
            </a:r>
          </a:p>
        </p:txBody>
      </p:sp>
      <p:pic>
        <p:nvPicPr>
          <p:cNvPr id="11" name="Picture 10" descr="Logo" title="York Universit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1694" y="5954902"/>
            <a:ext cx="2410620" cy="774842"/>
          </a:xfrm>
          <a:prstGeom prst="rect">
            <a:avLst/>
          </a:prstGeom>
        </p:spPr>
      </p:pic>
    </p:spTree>
    <p:extLst>
      <p:ext uri="{BB962C8B-B14F-4D97-AF65-F5344CB8AC3E}">
        <p14:creationId xmlns:p14="http://schemas.microsoft.com/office/powerpoint/2010/main" val="1467919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026" name="Picture 2" descr="Interior of Vari Ha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quot;&quot;"/>
          <p:cNvSpPr/>
          <p:nvPr userDrawn="1"/>
        </p:nvSpPr>
        <p:spPr>
          <a:xfrm rot="16200000">
            <a:off x="457200" y="-457200"/>
            <a:ext cx="3962401" cy="48768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ln>
                <a:noFill/>
              </a:ln>
            </a:endParaRPr>
          </a:p>
        </p:txBody>
      </p:sp>
      <p:sp>
        <p:nvSpPr>
          <p:cNvPr id="8" name="Title 1"/>
          <p:cNvSpPr>
            <a:spLocks noGrp="1"/>
          </p:cNvSpPr>
          <p:nvPr>
            <p:ph type="title" hasCustomPrompt="1"/>
          </p:nvPr>
        </p:nvSpPr>
        <p:spPr>
          <a:xfrm>
            <a:off x="660400" y="304800"/>
            <a:ext cx="3606800" cy="3352800"/>
          </a:xfrm>
        </p:spPr>
        <p:txBody>
          <a:bodyPr anchor="ctr">
            <a:normAutofit/>
          </a:bodyPr>
          <a:lstStyle>
            <a:lvl1pPr algn="ctr">
              <a:defRPr sz="3200" b="0" cap="none" baseline="0">
                <a:solidFill>
                  <a:schemeClr val="bg1"/>
                </a:solidFill>
              </a:defRPr>
            </a:lvl1pPr>
          </a:lstStyle>
          <a:p>
            <a:r>
              <a:rPr lang="en-CA"/>
              <a:t>Click to edit title</a:t>
            </a:r>
            <a:endParaRPr lang="en-US"/>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r="36283"/>
          <a:stretch/>
        </p:blipFill>
        <p:spPr>
          <a:xfrm>
            <a:off x="9448801" y="5791200"/>
            <a:ext cx="2743200" cy="757238"/>
          </a:xfrm>
          <a:prstGeom prst="rect">
            <a:avLst/>
          </a:prstGeom>
        </p:spPr>
      </p:pic>
    </p:spTree>
    <p:extLst>
      <p:ext uri="{BB962C8B-B14F-4D97-AF65-F5344CB8AC3E}">
        <p14:creationId xmlns:p14="http://schemas.microsoft.com/office/powerpoint/2010/main" val="300216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12290" name="Picture 2" descr="Students sitting outside on York University's Keele Campu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descr="&quot;&quot;"/>
          <p:cNvSpPr/>
          <p:nvPr userDrawn="1"/>
        </p:nvSpPr>
        <p:spPr>
          <a:xfrm rot="16200000">
            <a:off x="5448301" y="-4229100"/>
            <a:ext cx="1295399" cy="121920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ln>
                <a:noFill/>
              </a:ln>
            </a:endParaRPr>
          </a:p>
        </p:txBody>
      </p:sp>
      <p:sp>
        <p:nvSpPr>
          <p:cNvPr id="4" name="Title 1"/>
          <p:cNvSpPr>
            <a:spLocks noGrp="1"/>
          </p:cNvSpPr>
          <p:nvPr>
            <p:ph type="title" hasCustomPrompt="1"/>
          </p:nvPr>
        </p:nvSpPr>
        <p:spPr>
          <a:xfrm>
            <a:off x="660400" y="1371600"/>
            <a:ext cx="10871200" cy="925285"/>
          </a:xfrm>
        </p:spPr>
        <p:txBody>
          <a:bodyPr anchor="ctr">
            <a:normAutofit/>
          </a:bodyPr>
          <a:lstStyle>
            <a:lvl1pPr algn="ctr">
              <a:defRPr sz="3200" b="0" cap="none" baseline="0">
                <a:solidFill>
                  <a:schemeClr val="bg1"/>
                </a:solidFill>
              </a:defRPr>
            </a:lvl1pPr>
          </a:lstStyle>
          <a:p>
            <a:r>
              <a:rPr lang="en-CA"/>
              <a:t>Click to edit title</a:t>
            </a:r>
            <a:endParaRPr lang="en-US"/>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r="36283"/>
          <a:stretch/>
        </p:blipFill>
        <p:spPr>
          <a:xfrm>
            <a:off x="9448801" y="5791200"/>
            <a:ext cx="2743200" cy="757238"/>
          </a:xfrm>
          <a:prstGeom prst="rect">
            <a:avLst/>
          </a:prstGeom>
        </p:spPr>
      </p:pic>
    </p:spTree>
    <p:extLst>
      <p:ext uri="{BB962C8B-B14F-4D97-AF65-F5344CB8AC3E}">
        <p14:creationId xmlns:p14="http://schemas.microsoft.com/office/powerpoint/2010/main" val="3461276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11267" name="Picture 3" descr="Exterior view of Pond residence on York University's Keele Campu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15" y="6926"/>
            <a:ext cx="12179685" cy="68787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descr="&quot;&quot;"/>
          <p:cNvSpPr/>
          <p:nvPr userDrawn="1"/>
        </p:nvSpPr>
        <p:spPr>
          <a:xfrm rot="16200000">
            <a:off x="-1356590" y="1363520"/>
            <a:ext cx="6878783" cy="41656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ln>
                <a:noFill/>
              </a:ln>
            </a:endParaRPr>
          </a:p>
        </p:txBody>
      </p:sp>
      <p:sp>
        <p:nvSpPr>
          <p:cNvPr id="4" name="Title 1"/>
          <p:cNvSpPr>
            <a:spLocks noGrp="1"/>
          </p:cNvSpPr>
          <p:nvPr>
            <p:ph type="title" hasCustomPrompt="1"/>
          </p:nvPr>
        </p:nvSpPr>
        <p:spPr>
          <a:xfrm>
            <a:off x="660400" y="381000"/>
            <a:ext cx="2692400" cy="6172200"/>
          </a:xfrm>
        </p:spPr>
        <p:txBody>
          <a:bodyPr anchor="ctr">
            <a:normAutofit/>
          </a:bodyPr>
          <a:lstStyle>
            <a:lvl1pPr algn="ctr">
              <a:defRPr sz="3200" b="0" cap="none" baseline="0">
                <a:solidFill>
                  <a:schemeClr val="bg1"/>
                </a:solidFill>
              </a:defRPr>
            </a:lvl1pPr>
          </a:lstStyle>
          <a:p>
            <a:r>
              <a:rPr lang="en-CA"/>
              <a:t>Brand Toolbox</a:t>
            </a:r>
            <a:endParaRPr lang="en-US"/>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r="36283"/>
          <a:stretch/>
        </p:blipFill>
        <p:spPr>
          <a:xfrm>
            <a:off x="9448801" y="5791200"/>
            <a:ext cx="2743200" cy="757238"/>
          </a:xfrm>
          <a:prstGeom prst="rect">
            <a:avLst/>
          </a:prstGeom>
        </p:spPr>
      </p:pic>
    </p:spTree>
    <p:extLst>
      <p:ext uri="{BB962C8B-B14F-4D97-AF65-F5344CB8AC3E}">
        <p14:creationId xmlns:p14="http://schemas.microsoft.com/office/powerpoint/2010/main" val="2253890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2050" name="Picture 2" descr="Vari Hall on York University's Keele Campu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r="36283"/>
          <a:stretch/>
        </p:blipFill>
        <p:spPr>
          <a:xfrm>
            <a:off x="9448801" y="5791200"/>
            <a:ext cx="2743200" cy="757238"/>
          </a:xfrm>
          <a:prstGeom prst="rect">
            <a:avLst/>
          </a:prstGeom>
        </p:spPr>
      </p:pic>
    </p:spTree>
    <p:extLst>
      <p:ext uri="{BB962C8B-B14F-4D97-AF65-F5344CB8AC3E}">
        <p14:creationId xmlns:p14="http://schemas.microsoft.com/office/powerpoint/2010/main" val="11065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56807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a:t>Click to edit Master title style</a:t>
            </a:r>
          </a:p>
        </p:txBody>
      </p:sp>
      <p:sp>
        <p:nvSpPr>
          <p:cNvPr id="3" name="Content Placeholder 2"/>
          <p:cNvSpPr>
            <a:spLocks noGrp="1"/>
          </p:cNvSpPr>
          <p:nvPr>
            <p:ph sz="half" idx="1"/>
          </p:nvPr>
        </p:nvSpPr>
        <p:spPr>
          <a:xfrm>
            <a:off x="609600" y="1600201"/>
            <a:ext cx="5486400" cy="4343400"/>
          </a:xfrm>
        </p:spPr>
        <p:txBody>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6299200" y="1600200"/>
            <a:ext cx="5486400" cy="4343400"/>
          </a:xfrm>
        </p:spPr>
        <p:txBody>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1" name="Slide Number Placeholder 10"/>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1019767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a:t>Click to edit Master title style</a:t>
            </a:r>
          </a:p>
        </p:txBody>
      </p:sp>
      <p:sp>
        <p:nvSpPr>
          <p:cNvPr id="9" name="Slide Number Placeholder 8"/>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1255435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3" name="Rectangle 2" descr="&quot;&quot;"/>
          <p:cNvSpPr/>
          <p:nvPr userDrawn="1"/>
        </p:nvSpPr>
        <p:spPr>
          <a:xfrm>
            <a:off x="1" y="0"/>
            <a:ext cx="419575" cy="6858000"/>
          </a:xfrm>
          <a:prstGeom prst="rect">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ln>
                <a:noFill/>
              </a:ln>
            </a:endParaRPr>
          </a:p>
        </p:txBody>
      </p:sp>
      <p:sp>
        <p:nvSpPr>
          <p:cNvPr id="4" name="Title 3"/>
          <p:cNvSpPr>
            <a:spLocks noGrp="1"/>
          </p:cNvSpPr>
          <p:nvPr>
            <p:ph type="title"/>
          </p:nvPr>
        </p:nvSpPr>
        <p:spPr/>
        <p:txBody>
          <a:bodyPr/>
          <a:lstStyle/>
          <a:p>
            <a:r>
              <a:rPr lang="en-US"/>
              <a:t>Click to edit Master title style</a:t>
            </a:r>
          </a:p>
        </p:txBody>
      </p:sp>
      <p:sp>
        <p:nvSpPr>
          <p:cNvPr id="5" name="Slide Number Placeholder 8"/>
          <p:cNvSpPr>
            <a:spLocks noGrp="1"/>
          </p:cNvSpPr>
          <p:nvPr>
            <p:ph type="sldNum" sz="quarter" idx="12"/>
          </p:nvPr>
        </p:nvSpPr>
        <p:spPr>
          <a:xfrm>
            <a:off x="609600" y="6342324"/>
            <a:ext cx="609600" cy="387421"/>
          </a:xfrm>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024327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 bar with logo">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3961471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d Bar No Logo">
    <p:spTree>
      <p:nvGrpSpPr>
        <p:cNvPr id="1" name=""/>
        <p:cNvGrpSpPr/>
        <p:nvPr/>
      </p:nvGrpSpPr>
      <p:grpSpPr>
        <a:xfrm>
          <a:off x="0" y="0"/>
          <a:ext cx="0" cy="0"/>
          <a:chOff x="0" y="0"/>
          <a:chExt cx="0" cy="0"/>
        </a:xfrm>
      </p:grpSpPr>
      <p:sp>
        <p:nvSpPr>
          <p:cNvPr id="2" name="Rectangle 1" descr="&quot;&quot;"/>
          <p:cNvSpPr/>
          <p:nvPr userDrawn="1"/>
        </p:nvSpPr>
        <p:spPr>
          <a:xfrm>
            <a:off x="1" y="0"/>
            <a:ext cx="419575" cy="6858000"/>
          </a:xfrm>
          <a:prstGeom prst="rect">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ln>
                <a:noFill/>
              </a:ln>
            </a:endParaRPr>
          </a:p>
        </p:txBody>
      </p:sp>
      <p:sp>
        <p:nvSpPr>
          <p:cNvPr id="3" name="Slide Number Placeholder 8"/>
          <p:cNvSpPr>
            <a:spLocks noGrp="1"/>
          </p:cNvSpPr>
          <p:nvPr>
            <p:ph type="sldNum" sz="quarter" idx="12"/>
          </p:nvPr>
        </p:nvSpPr>
        <p:spPr>
          <a:xfrm>
            <a:off x="609600" y="6342324"/>
            <a:ext cx="609600" cy="387421"/>
          </a:xfrm>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024327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Slide Number Placeholder 8"/>
          <p:cNvSpPr>
            <a:spLocks noGrp="1"/>
          </p:cNvSpPr>
          <p:nvPr>
            <p:ph type="sldNum" sz="quarter" idx="12"/>
          </p:nvPr>
        </p:nvSpPr>
        <p:spPr>
          <a:xfrm>
            <a:off x="609600" y="6342324"/>
            <a:ext cx="609600" cy="387421"/>
          </a:xfrm>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28751158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CA"/>
              <a:t>Click to edit Master title style</a:t>
            </a:r>
          </a:p>
        </p:txBody>
      </p:sp>
      <p:sp>
        <p:nvSpPr>
          <p:cNvPr id="3" name="Text Placeholder 2"/>
          <p:cNvSpPr>
            <a:spLocks noGrp="1"/>
          </p:cNvSpPr>
          <p:nvPr>
            <p:ph type="body" idx="1"/>
          </p:nvPr>
        </p:nvSpPr>
        <p:spPr>
          <a:xfrm>
            <a:off x="609600" y="1535113"/>
            <a:ext cx="5486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09600" y="2174876"/>
            <a:ext cx="5486400" cy="369252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299200" y="1535113"/>
            <a:ext cx="5486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299200" y="2174876"/>
            <a:ext cx="5486400" cy="369252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3" name="Slide Number Placeholder 12"/>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175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165600" cy="1022350"/>
          </a:xfrm>
        </p:spPr>
        <p:txBody>
          <a:bodyPr anchor="b">
            <a:normAutofit/>
          </a:bodyPr>
          <a:lstStyle>
            <a:lvl1pPr algn="l">
              <a:defRPr sz="2400" b="1"/>
            </a:lvl1pPr>
          </a:lstStyle>
          <a:p>
            <a:r>
              <a:rPr lang="en-CA"/>
              <a:t>Click to edit Master title style</a:t>
            </a:r>
            <a:endParaRPr lang="en-US"/>
          </a:p>
        </p:txBody>
      </p:sp>
      <p:sp>
        <p:nvSpPr>
          <p:cNvPr id="4" name="Text Placeholder 3"/>
          <p:cNvSpPr>
            <a:spLocks noGrp="1"/>
          </p:cNvSpPr>
          <p:nvPr>
            <p:ph type="body" sz="half" idx="2"/>
          </p:nvPr>
        </p:nvSpPr>
        <p:spPr>
          <a:xfrm>
            <a:off x="609600" y="1435101"/>
            <a:ext cx="4165600" cy="45085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3" name="Content Placeholder 2"/>
          <p:cNvSpPr>
            <a:spLocks noGrp="1"/>
          </p:cNvSpPr>
          <p:nvPr>
            <p:ph idx="1"/>
          </p:nvPr>
        </p:nvSpPr>
        <p:spPr>
          <a:xfrm>
            <a:off x="4969933" y="273051"/>
            <a:ext cx="6815667" cy="567055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Slide Number Placeholder 6"/>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4186355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a:p>
        </p:txBody>
      </p:sp>
      <p:sp>
        <p:nvSpPr>
          <p:cNvPr id="2" name="Title 1"/>
          <p:cNvSpPr>
            <a:spLocks noGrp="1"/>
          </p:cNvSpPr>
          <p:nvPr>
            <p:ph type="title"/>
          </p:nvPr>
        </p:nvSpPr>
        <p:spPr>
          <a:xfrm>
            <a:off x="2389717" y="4800600"/>
            <a:ext cx="7315200" cy="457200"/>
          </a:xfrm>
        </p:spPr>
        <p:txBody>
          <a:bodyPr anchor="t">
            <a:normAutofit/>
          </a:bodyPr>
          <a:lstStyle>
            <a:lvl1pPr algn="l">
              <a:defRPr sz="2400" b="1"/>
            </a:lvl1pPr>
          </a:lstStyle>
          <a:p>
            <a:r>
              <a:rPr lang="en-CA"/>
              <a:t>Click to edit Master title style</a:t>
            </a:r>
            <a:endParaRPr lang="en-US"/>
          </a:p>
        </p:txBody>
      </p:sp>
      <p:sp>
        <p:nvSpPr>
          <p:cNvPr id="4" name="Text Placeholder 3"/>
          <p:cNvSpPr>
            <a:spLocks noGrp="1"/>
          </p:cNvSpPr>
          <p:nvPr>
            <p:ph type="body" sz="half" idx="2"/>
          </p:nvPr>
        </p:nvSpPr>
        <p:spPr>
          <a:xfrm>
            <a:off x="2389717" y="5257800"/>
            <a:ext cx="7315200" cy="6858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7" name="Slide Number Placeholder 6"/>
          <p:cNvSpPr>
            <a:spLocks noGrp="1"/>
          </p:cNvSpPr>
          <p:nvPr>
            <p:ph type="sldNum" sz="quarter" idx="12"/>
          </p:nvPr>
        </p:nvSpPr>
        <p:spPr/>
        <p:txBody>
          <a:bodyPr/>
          <a:lstStyle/>
          <a:p>
            <a:fld id="{5F74FEF4-47FE-43C0-8A34-2652E10A11F5}" type="slidenum">
              <a:rPr lang="en-US" smtClean="0"/>
              <a:pPr/>
              <a:t>‹#›</a:t>
            </a:fld>
            <a:endParaRPr lang="en-US"/>
          </a:p>
        </p:txBody>
      </p:sp>
    </p:spTree>
    <p:extLst>
      <p:ext uri="{BB962C8B-B14F-4D97-AF65-F5344CB8AC3E}">
        <p14:creationId xmlns:p14="http://schemas.microsoft.com/office/powerpoint/2010/main" val="3674666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338564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48079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14892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133706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77946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2931232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3962400" y="2133600"/>
            <a:ext cx="7924800" cy="1600200"/>
          </a:xfrm>
        </p:spPr>
        <p:txBody>
          <a:bodyPr/>
          <a:lstStyle>
            <a:lvl1pPr>
              <a:defRPr>
                <a:solidFill>
                  <a:schemeClr val="bg1"/>
                </a:solidFill>
              </a:defRPr>
            </a:lvl1pPr>
          </a:lstStyle>
          <a:p>
            <a:r>
              <a:rPr lang="en-CA"/>
              <a:t>Click to edit Master title style</a:t>
            </a:r>
            <a:endParaRPr lang="en-US"/>
          </a:p>
        </p:txBody>
      </p:sp>
      <p:sp>
        <p:nvSpPr>
          <p:cNvPr id="4" name="Subtitle 2"/>
          <p:cNvSpPr>
            <a:spLocks noGrp="1"/>
          </p:cNvSpPr>
          <p:nvPr>
            <p:ph type="subTitle" idx="1"/>
          </p:nvPr>
        </p:nvSpPr>
        <p:spPr>
          <a:xfrm>
            <a:off x="3962400" y="3810000"/>
            <a:ext cx="7949783" cy="457200"/>
          </a:xfrm>
        </p:spPr>
        <p:txBody>
          <a:bodyPr anchor="ctr">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Tree>
    <p:extLst>
      <p:ext uri="{BB962C8B-B14F-4D97-AF65-F5344CB8AC3E}">
        <p14:creationId xmlns:p14="http://schemas.microsoft.com/office/powerpoint/2010/main" val="2658770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04800"/>
            <a:ext cx="111760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609600" y="1600202"/>
            <a:ext cx="11176000" cy="4267199"/>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Slide Number Placeholder 5"/>
          <p:cNvSpPr>
            <a:spLocks noGrp="1"/>
          </p:cNvSpPr>
          <p:nvPr>
            <p:ph type="sldNum" sz="quarter" idx="4"/>
          </p:nvPr>
        </p:nvSpPr>
        <p:spPr>
          <a:xfrm>
            <a:off x="609600" y="6342324"/>
            <a:ext cx="609600" cy="387421"/>
          </a:xfrm>
          <a:prstGeom prst="rect">
            <a:avLst/>
          </a:prstGeom>
        </p:spPr>
        <p:txBody>
          <a:bodyPr vert="horz" lIns="91440" tIns="45720" rIns="91440" bIns="45720" rtlCol="0" anchor="ctr"/>
          <a:lstStyle>
            <a:lvl1pPr algn="l">
              <a:defRPr sz="1200">
                <a:solidFill>
                  <a:schemeClr val="tx1">
                    <a:tint val="75000"/>
                  </a:schemeClr>
                </a:solidFill>
              </a:defRPr>
            </a:lvl1pPr>
          </a:lstStyle>
          <a:p>
            <a:fld id="{5F74FEF4-47FE-43C0-8A34-2652E10A11F5}" type="slidenum">
              <a:rPr lang="en-US" smtClean="0"/>
              <a:pPr/>
              <a:t>‹#›</a:t>
            </a:fld>
            <a:endParaRPr lang="en-US"/>
          </a:p>
        </p:txBody>
      </p:sp>
      <p:sp>
        <p:nvSpPr>
          <p:cNvPr id="4" name="Date Placeholder 3"/>
          <p:cNvSpPr>
            <a:spLocks noGrp="1"/>
          </p:cNvSpPr>
          <p:nvPr>
            <p:ph type="dt" sz="half" idx="2"/>
          </p:nvPr>
        </p:nvSpPr>
        <p:spPr>
          <a:xfrm>
            <a:off x="1320800" y="6364620"/>
            <a:ext cx="2032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Footer Placeholder 4"/>
          <p:cNvSpPr>
            <a:spLocks noGrp="1"/>
          </p:cNvSpPr>
          <p:nvPr>
            <p:ph type="ftr" sz="quarter" idx="3"/>
          </p:nvPr>
        </p:nvSpPr>
        <p:spPr>
          <a:xfrm>
            <a:off x="4165600" y="636462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pic>
        <p:nvPicPr>
          <p:cNvPr id="7" name="Picture 6" descr="York University logo"/>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551694" y="5954902"/>
            <a:ext cx="2410620" cy="774842"/>
          </a:xfrm>
          <a:prstGeom prst="rect">
            <a:avLst/>
          </a:prstGeom>
        </p:spPr>
      </p:pic>
      <p:sp>
        <p:nvSpPr>
          <p:cNvPr id="8" name="Rectangle 7" descr="&quot;&quot;"/>
          <p:cNvSpPr/>
          <p:nvPr/>
        </p:nvSpPr>
        <p:spPr>
          <a:xfrm>
            <a:off x="1" y="0"/>
            <a:ext cx="419575" cy="6858000"/>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ln>
                <a:noFill/>
              </a:ln>
            </a:endParaRPr>
          </a:p>
        </p:txBody>
      </p:sp>
    </p:spTree>
    <p:extLst>
      <p:ext uri="{BB962C8B-B14F-4D97-AF65-F5344CB8AC3E}">
        <p14:creationId xmlns:p14="http://schemas.microsoft.com/office/powerpoint/2010/main" val="2202219086"/>
      </p:ext>
    </p:extLst>
  </p:cSld>
  <p:clrMap bg1="lt1" tx1="dk1" bg2="lt2" tx2="dk2" accent1="accent1" accent2="accent2" accent3="accent3" accent4="accent4" accent5="accent5" accent6="accent6" hlink="hlink" folHlink="folHlink"/>
  <p:sldLayoutIdLst>
    <p:sldLayoutId id="2147483718" r:id="rId1"/>
    <p:sldLayoutId id="2147483715" r:id="rId2"/>
    <p:sldLayoutId id="2147483716" r:id="rId3"/>
    <p:sldLayoutId id="2147483717" r:id="rId4"/>
    <p:sldLayoutId id="2147483719" r:id="rId5"/>
    <p:sldLayoutId id="2147483720" r:id="rId6"/>
    <p:sldLayoutId id="2147483721" r:id="rId7"/>
    <p:sldLayoutId id="2147483722" r:id="rId8"/>
    <p:sldLayoutId id="2147483723" r:id="rId9"/>
    <p:sldLayoutId id="2147483724" r:id="rId10"/>
    <p:sldLayoutId id="2147483701" r:id="rId11"/>
    <p:sldLayoutId id="2147483702" r:id="rId12"/>
    <p:sldLayoutId id="2147483703" r:id="rId13"/>
    <p:sldLayoutId id="2147483704" r:id="rId14"/>
    <p:sldLayoutId id="2147483705" r:id="rId15"/>
    <p:sldLayoutId id="2147483725" r:id="rId16"/>
    <p:sldLayoutId id="2147483726" r:id="rId17"/>
    <p:sldLayoutId id="2147483727" r:id="rId18"/>
    <p:sldLayoutId id="2147483729" r:id="rId19"/>
    <p:sldLayoutId id="2147483706" r:id="rId20"/>
    <p:sldLayoutId id="2147483707" r:id="rId21"/>
    <p:sldLayoutId id="2147483709" r:id="rId22"/>
    <p:sldLayoutId id="2147483728" r:id="rId23"/>
    <p:sldLayoutId id="2147483691" r:id="rId24"/>
    <p:sldLayoutId id="2147483708" r:id="rId25"/>
    <p:sldLayoutId id="2147483710" r:id="rId26"/>
    <p:sldLayoutId id="2147483711" r:id="rId27"/>
    <p:sldLayoutId id="2147483712" r:id="rId28"/>
  </p:sldLayoutIdLst>
  <p:hf hdr="0" ftr="0" dt="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42.gif"/></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7.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64.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69.png"/><Relationship Id="rId5" Type="http://schemas.openxmlformats.org/officeDocument/2006/relationships/image" Target="../media/image46.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32171" y="2133600"/>
            <a:ext cx="5943600" cy="917608"/>
          </a:xfrm>
        </p:spPr>
        <p:txBody>
          <a:bodyPr>
            <a:normAutofit/>
          </a:bodyPr>
          <a:lstStyle/>
          <a:p>
            <a:r>
              <a:rPr lang="en-US" sz="2400" dirty="0"/>
              <a:t>Learning Semantic Relationships of Geographical Areas Based on Trajectories</a:t>
            </a:r>
          </a:p>
        </p:txBody>
      </p:sp>
      <p:sp>
        <p:nvSpPr>
          <p:cNvPr id="3" name="Subtitle 2"/>
          <p:cNvSpPr>
            <a:spLocks noGrp="1"/>
          </p:cNvSpPr>
          <p:nvPr>
            <p:ph type="subTitle" idx="1"/>
          </p:nvPr>
        </p:nvSpPr>
        <p:spPr>
          <a:xfrm>
            <a:off x="4332172" y="3051208"/>
            <a:ext cx="5962337" cy="636494"/>
          </a:xfrm>
        </p:spPr>
        <p:txBody>
          <a:bodyPr/>
          <a:lstStyle/>
          <a:p>
            <a:r>
              <a:rPr lang="en-US" dirty="0"/>
              <a:t>Saim Mehmood &amp; Manos Papagelis</a:t>
            </a:r>
          </a:p>
        </p:txBody>
      </p:sp>
      <p:sp>
        <p:nvSpPr>
          <p:cNvPr id="4" name="TextBox 3">
            <a:extLst>
              <a:ext uri="{FF2B5EF4-FFF2-40B4-BE49-F238E27FC236}">
                <a16:creationId xmlns:a16="http://schemas.microsoft.com/office/drawing/2014/main" id="{5F5D4317-B474-4057-BBC0-8EDB15537991}"/>
              </a:ext>
            </a:extLst>
          </p:cNvPr>
          <p:cNvSpPr txBox="1"/>
          <p:nvPr/>
        </p:nvSpPr>
        <p:spPr>
          <a:xfrm>
            <a:off x="4332172" y="3687702"/>
            <a:ext cx="6384469" cy="369332"/>
          </a:xfrm>
          <a:prstGeom prst="rect">
            <a:avLst/>
          </a:prstGeom>
          <a:noFill/>
        </p:spPr>
        <p:txBody>
          <a:bodyPr wrap="square" rtlCol="0">
            <a:spAutoFit/>
          </a:bodyPr>
          <a:lstStyle/>
          <a:p>
            <a:r>
              <a:rPr lang="en-US" dirty="0"/>
              <a:t>IEEE MDM 2020</a:t>
            </a:r>
          </a:p>
        </p:txBody>
      </p:sp>
    </p:spTree>
    <p:extLst>
      <p:ext uri="{BB962C8B-B14F-4D97-AF65-F5344CB8AC3E}">
        <p14:creationId xmlns:p14="http://schemas.microsoft.com/office/powerpoint/2010/main" val="96282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DC1B-9172-4541-821B-9E1B956694F7}"/>
              </a:ext>
            </a:extLst>
          </p:cNvPr>
          <p:cNvSpPr>
            <a:spLocks noGrp="1"/>
          </p:cNvSpPr>
          <p:nvPr>
            <p:ph type="title"/>
          </p:nvPr>
        </p:nvSpPr>
        <p:spPr>
          <a:xfrm>
            <a:off x="1981201" y="385193"/>
            <a:ext cx="8103997" cy="1062607"/>
          </a:xfrm>
        </p:spPr>
        <p:txBody>
          <a:bodyPr/>
          <a:lstStyle/>
          <a:p>
            <a:r>
              <a:rPr lang="en-US" dirty="0"/>
              <a:t>Research Question I</a:t>
            </a:r>
          </a:p>
        </p:txBody>
      </p:sp>
      <p:pic>
        <p:nvPicPr>
          <p:cNvPr id="4" name="Picture 3" descr="A picture containing text, map&#10;&#10;Description automatically generated">
            <a:extLst>
              <a:ext uri="{FF2B5EF4-FFF2-40B4-BE49-F238E27FC236}">
                <a16:creationId xmlns:a16="http://schemas.microsoft.com/office/drawing/2014/main" id="{47E2BAB0-4512-4A86-9685-DE1DEE7AA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940" y="1513329"/>
            <a:ext cx="5749237" cy="4241856"/>
          </a:xfrm>
          <a:prstGeom prst="rect">
            <a:avLst/>
          </a:prstGeom>
        </p:spPr>
      </p:pic>
      <p:sp>
        <p:nvSpPr>
          <p:cNvPr id="5" name="TextBox 4">
            <a:extLst>
              <a:ext uri="{FF2B5EF4-FFF2-40B4-BE49-F238E27FC236}">
                <a16:creationId xmlns:a16="http://schemas.microsoft.com/office/drawing/2014/main" id="{54B5130F-C6A0-498D-93B5-4D7D61CABC9F}"/>
              </a:ext>
            </a:extLst>
          </p:cNvPr>
          <p:cNvSpPr txBox="1"/>
          <p:nvPr/>
        </p:nvSpPr>
        <p:spPr>
          <a:xfrm>
            <a:off x="3349939" y="5942213"/>
            <a:ext cx="8030566" cy="400110"/>
          </a:xfrm>
          <a:prstGeom prst="rect">
            <a:avLst/>
          </a:prstGeom>
          <a:noFill/>
        </p:spPr>
        <p:txBody>
          <a:bodyPr wrap="square" rtlCol="0">
            <a:spAutoFit/>
          </a:bodyPr>
          <a:lstStyle/>
          <a:p>
            <a:r>
              <a:rPr lang="en-US" sz="2000" dirty="0">
                <a:latin typeface="+mj-lt"/>
              </a:rPr>
              <a:t>How people </a:t>
            </a:r>
            <a:r>
              <a:rPr lang="en-US" sz="2000" dirty="0">
                <a:solidFill>
                  <a:srgbClr val="C00000"/>
                </a:solidFill>
                <a:latin typeface="+mj-lt"/>
              </a:rPr>
              <a:t>perceive</a:t>
            </a:r>
            <a:r>
              <a:rPr lang="en-US" sz="2000" dirty="0">
                <a:latin typeface="+mj-lt"/>
              </a:rPr>
              <a:t> different areas of their city?</a:t>
            </a:r>
          </a:p>
        </p:txBody>
      </p:sp>
      <p:sp>
        <p:nvSpPr>
          <p:cNvPr id="6" name="Rectangle 5">
            <a:extLst>
              <a:ext uri="{FF2B5EF4-FFF2-40B4-BE49-F238E27FC236}">
                <a16:creationId xmlns:a16="http://schemas.microsoft.com/office/drawing/2014/main" id="{68013DDB-8382-44CD-B7D1-D1E24929A5A7}"/>
              </a:ext>
            </a:extLst>
          </p:cNvPr>
          <p:cNvSpPr/>
          <p:nvPr/>
        </p:nvSpPr>
        <p:spPr>
          <a:xfrm>
            <a:off x="5181600" y="231200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7" name="Rectangle 6">
            <a:extLst>
              <a:ext uri="{FF2B5EF4-FFF2-40B4-BE49-F238E27FC236}">
                <a16:creationId xmlns:a16="http://schemas.microsoft.com/office/drawing/2014/main" id="{3174FA69-445A-4B1E-8CE9-4BDD2311E714}"/>
              </a:ext>
            </a:extLst>
          </p:cNvPr>
          <p:cNvSpPr/>
          <p:nvPr/>
        </p:nvSpPr>
        <p:spPr>
          <a:xfrm>
            <a:off x="4571999" y="193100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 name="Rectangle 7">
            <a:extLst>
              <a:ext uri="{FF2B5EF4-FFF2-40B4-BE49-F238E27FC236}">
                <a16:creationId xmlns:a16="http://schemas.microsoft.com/office/drawing/2014/main" id="{C709C299-8102-4394-9AB1-0C87BCCD6B55}"/>
              </a:ext>
            </a:extLst>
          </p:cNvPr>
          <p:cNvSpPr/>
          <p:nvPr/>
        </p:nvSpPr>
        <p:spPr>
          <a:xfrm>
            <a:off x="6933500" y="4133810"/>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 name="Slide Number Placeholder 2">
            <a:extLst>
              <a:ext uri="{FF2B5EF4-FFF2-40B4-BE49-F238E27FC236}">
                <a16:creationId xmlns:a16="http://schemas.microsoft.com/office/drawing/2014/main" id="{9BC5B993-1337-42E0-AADB-4153811BA158}"/>
              </a:ext>
            </a:extLst>
          </p:cNvPr>
          <p:cNvSpPr>
            <a:spLocks noGrp="1"/>
          </p:cNvSpPr>
          <p:nvPr>
            <p:ph type="sldNum" sz="quarter" idx="12"/>
          </p:nvPr>
        </p:nvSpPr>
        <p:spPr/>
        <p:txBody>
          <a:bodyPr/>
          <a:lstStyle/>
          <a:p>
            <a:fld id="{5F74FEF4-47FE-43C0-8A34-2652E10A11F5}" type="slidenum">
              <a:rPr lang="en-US" smtClean="0"/>
              <a:pPr/>
              <a:t>10</a:t>
            </a:fld>
            <a:endParaRPr lang="en-US"/>
          </a:p>
        </p:txBody>
      </p:sp>
    </p:spTree>
    <p:extLst>
      <p:ext uri="{BB962C8B-B14F-4D97-AF65-F5344CB8AC3E}">
        <p14:creationId xmlns:p14="http://schemas.microsoft.com/office/powerpoint/2010/main" val="18397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DC1B-9172-4541-821B-9E1B956694F7}"/>
              </a:ext>
            </a:extLst>
          </p:cNvPr>
          <p:cNvSpPr>
            <a:spLocks noGrp="1"/>
          </p:cNvSpPr>
          <p:nvPr>
            <p:ph type="title"/>
          </p:nvPr>
        </p:nvSpPr>
        <p:spPr/>
        <p:txBody>
          <a:bodyPr/>
          <a:lstStyle/>
          <a:p>
            <a:r>
              <a:rPr lang="en-US" dirty="0"/>
              <a:t>Research Question II</a:t>
            </a:r>
          </a:p>
        </p:txBody>
      </p:sp>
      <p:sp>
        <p:nvSpPr>
          <p:cNvPr id="5" name="TextBox 4">
            <a:extLst>
              <a:ext uri="{FF2B5EF4-FFF2-40B4-BE49-F238E27FC236}">
                <a16:creationId xmlns:a16="http://schemas.microsoft.com/office/drawing/2014/main" id="{54B5130F-C6A0-498D-93B5-4D7D61CABC9F}"/>
              </a:ext>
            </a:extLst>
          </p:cNvPr>
          <p:cNvSpPr txBox="1"/>
          <p:nvPr/>
        </p:nvSpPr>
        <p:spPr>
          <a:xfrm>
            <a:off x="2900737" y="5790637"/>
            <a:ext cx="7446210" cy="400110"/>
          </a:xfrm>
          <a:prstGeom prst="rect">
            <a:avLst/>
          </a:prstGeom>
          <a:noFill/>
        </p:spPr>
        <p:txBody>
          <a:bodyPr wrap="square" rtlCol="0">
            <a:spAutoFit/>
          </a:bodyPr>
          <a:lstStyle/>
          <a:p>
            <a:r>
              <a:rPr lang="en-US" sz="2000" dirty="0">
                <a:latin typeface="+mj-lt"/>
              </a:rPr>
              <a:t>To what extent people rely on </a:t>
            </a:r>
            <a:r>
              <a:rPr lang="en-US" sz="2000" dirty="0">
                <a:solidFill>
                  <a:srgbClr val="C00000"/>
                </a:solidFill>
                <a:latin typeface="+mj-lt"/>
              </a:rPr>
              <a:t>geographical proximity</a:t>
            </a:r>
            <a:r>
              <a:rPr lang="en-US" sz="2000" dirty="0">
                <a:latin typeface="+mj-lt"/>
              </a:rPr>
              <a:t> of areas?</a:t>
            </a:r>
          </a:p>
        </p:txBody>
      </p:sp>
      <p:sp>
        <p:nvSpPr>
          <p:cNvPr id="3" name="Slide Number Placeholder 2">
            <a:extLst>
              <a:ext uri="{FF2B5EF4-FFF2-40B4-BE49-F238E27FC236}">
                <a16:creationId xmlns:a16="http://schemas.microsoft.com/office/drawing/2014/main" id="{6FD4E7AC-2840-4222-A2DA-37704A8C7A8A}"/>
              </a:ext>
            </a:extLst>
          </p:cNvPr>
          <p:cNvSpPr>
            <a:spLocks noGrp="1"/>
          </p:cNvSpPr>
          <p:nvPr>
            <p:ph type="sldNum" sz="quarter" idx="12"/>
          </p:nvPr>
        </p:nvSpPr>
        <p:spPr/>
        <p:txBody>
          <a:bodyPr/>
          <a:lstStyle/>
          <a:p>
            <a:fld id="{5F74FEF4-47FE-43C0-8A34-2652E10A11F5}" type="slidenum">
              <a:rPr lang="en-US" smtClean="0"/>
              <a:pPr/>
              <a:t>11</a:t>
            </a:fld>
            <a:endParaRPr lang="en-US"/>
          </a:p>
        </p:txBody>
      </p:sp>
      <p:pic>
        <p:nvPicPr>
          <p:cNvPr id="15" name="Picture 14" descr="A picture containing text, map&#10;&#10;Description automatically generated">
            <a:extLst>
              <a:ext uri="{FF2B5EF4-FFF2-40B4-BE49-F238E27FC236}">
                <a16:creationId xmlns:a16="http://schemas.microsoft.com/office/drawing/2014/main" id="{2DC2A63D-BC04-40AD-BD90-9EB3DAB62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940" y="1513329"/>
            <a:ext cx="5749237" cy="4241856"/>
          </a:xfrm>
          <a:prstGeom prst="rect">
            <a:avLst/>
          </a:prstGeom>
        </p:spPr>
      </p:pic>
      <p:sp>
        <p:nvSpPr>
          <p:cNvPr id="16" name="Rectangle 15">
            <a:extLst>
              <a:ext uri="{FF2B5EF4-FFF2-40B4-BE49-F238E27FC236}">
                <a16:creationId xmlns:a16="http://schemas.microsoft.com/office/drawing/2014/main" id="{8F1A9CE5-8F4A-445A-92B2-9D34E5190B9E}"/>
              </a:ext>
            </a:extLst>
          </p:cNvPr>
          <p:cNvSpPr/>
          <p:nvPr/>
        </p:nvSpPr>
        <p:spPr>
          <a:xfrm>
            <a:off x="5181600" y="231200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7" name="Rectangle 16">
            <a:extLst>
              <a:ext uri="{FF2B5EF4-FFF2-40B4-BE49-F238E27FC236}">
                <a16:creationId xmlns:a16="http://schemas.microsoft.com/office/drawing/2014/main" id="{C894380C-054C-4C2C-B7BF-11BC8AF8C1B4}"/>
              </a:ext>
            </a:extLst>
          </p:cNvPr>
          <p:cNvSpPr/>
          <p:nvPr/>
        </p:nvSpPr>
        <p:spPr>
          <a:xfrm>
            <a:off x="4571999" y="193100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8" name="Rectangle 17">
            <a:extLst>
              <a:ext uri="{FF2B5EF4-FFF2-40B4-BE49-F238E27FC236}">
                <a16:creationId xmlns:a16="http://schemas.microsoft.com/office/drawing/2014/main" id="{B62E82B7-77D1-4D13-A900-19BED2B47FC3}"/>
              </a:ext>
            </a:extLst>
          </p:cNvPr>
          <p:cNvSpPr/>
          <p:nvPr/>
        </p:nvSpPr>
        <p:spPr>
          <a:xfrm>
            <a:off x="6933500" y="4133810"/>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3" name="Freeform: Shape 12">
            <a:extLst>
              <a:ext uri="{FF2B5EF4-FFF2-40B4-BE49-F238E27FC236}">
                <a16:creationId xmlns:a16="http://schemas.microsoft.com/office/drawing/2014/main" id="{241627B6-6EAC-4AF9-B092-3DD4B6121357}"/>
              </a:ext>
            </a:extLst>
          </p:cNvPr>
          <p:cNvSpPr/>
          <p:nvPr/>
        </p:nvSpPr>
        <p:spPr>
          <a:xfrm>
            <a:off x="5465065" y="2470498"/>
            <a:ext cx="2009163" cy="2047045"/>
          </a:xfrm>
          <a:custGeom>
            <a:avLst/>
            <a:gdLst>
              <a:gd name="connsiteX0" fmla="*/ 0 w 2009163"/>
              <a:gd name="connsiteY0" fmla="*/ 0 h 2047045"/>
              <a:gd name="connsiteX1" fmla="*/ 20972 w 2009163"/>
              <a:gd name="connsiteY1" fmla="*/ 8389 h 2047045"/>
              <a:gd name="connsiteX2" fmla="*/ 276836 w 2009163"/>
              <a:gd name="connsiteY2" fmla="*/ 20973 h 2047045"/>
              <a:gd name="connsiteX3" fmla="*/ 352337 w 2009163"/>
              <a:gd name="connsiteY3" fmla="*/ 29362 h 2047045"/>
              <a:gd name="connsiteX4" fmla="*/ 427838 w 2009163"/>
              <a:gd name="connsiteY4" fmla="*/ 50334 h 2047045"/>
              <a:gd name="connsiteX5" fmla="*/ 453005 w 2009163"/>
              <a:gd name="connsiteY5" fmla="*/ 62918 h 2047045"/>
              <a:gd name="connsiteX6" fmla="*/ 482367 w 2009163"/>
              <a:gd name="connsiteY6" fmla="*/ 71307 h 2047045"/>
              <a:gd name="connsiteX7" fmla="*/ 520117 w 2009163"/>
              <a:gd name="connsiteY7" fmla="*/ 83890 h 2047045"/>
              <a:gd name="connsiteX8" fmla="*/ 549479 w 2009163"/>
              <a:gd name="connsiteY8" fmla="*/ 96474 h 2047045"/>
              <a:gd name="connsiteX9" fmla="*/ 574646 w 2009163"/>
              <a:gd name="connsiteY9" fmla="*/ 109057 h 2047045"/>
              <a:gd name="connsiteX10" fmla="*/ 604007 w 2009163"/>
              <a:gd name="connsiteY10" fmla="*/ 113251 h 2047045"/>
              <a:gd name="connsiteX11" fmla="*/ 650147 w 2009163"/>
              <a:gd name="connsiteY11" fmla="*/ 130029 h 2047045"/>
              <a:gd name="connsiteX12" fmla="*/ 666925 w 2009163"/>
              <a:gd name="connsiteY12" fmla="*/ 138418 h 2047045"/>
              <a:gd name="connsiteX13" fmla="*/ 696286 w 2009163"/>
              <a:gd name="connsiteY13" fmla="*/ 146807 h 2047045"/>
              <a:gd name="connsiteX14" fmla="*/ 717258 w 2009163"/>
              <a:gd name="connsiteY14" fmla="*/ 155196 h 2047045"/>
              <a:gd name="connsiteX15" fmla="*/ 729842 w 2009163"/>
              <a:gd name="connsiteY15" fmla="*/ 167780 h 2047045"/>
              <a:gd name="connsiteX16" fmla="*/ 742425 w 2009163"/>
              <a:gd name="connsiteY16" fmla="*/ 171974 h 2047045"/>
              <a:gd name="connsiteX17" fmla="*/ 750814 w 2009163"/>
              <a:gd name="connsiteY17" fmla="*/ 184558 h 2047045"/>
              <a:gd name="connsiteX18" fmla="*/ 767592 w 2009163"/>
              <a:gd name="connsiteY18" fmla="*/ 192947 h 2047045"/>
              <a:gd name="connsiteX19" fmla="*/ 780176 w 2009163"/>
              <a:gd name="connsiteY19" fmla="*/ 205530 h 2047045"/>
              <a:gd name="connsiteX20" fmla="*/ 809537 w 2009163"/>
              <a:gd name="connsiteY20" fmla="*/ 226503 h 2047045"/>
              <a:gd name="connsiteX21" fmla="*/ 843093 w 2009163"/>
              <a:gd name="connsiteY21" fmla="*/ 243281 h 2047045"/>
              <a:gd name="connsiteX22" fmla="*/ 868260 w 2009163"/>
              <a:gd name="connsiteY22" fmla="*/ 260059 h 2047045"/>
              <a:gd name="connsiteX23" fmla="*/ 931178 w 2009163"/>
              <a:gd name="connsiteY23" fmla="*/ 285226 h 2047045"/>
              <a:gd name="connsiteX24" fmla="*/ 952150 w 2009163"/>
              <a:gd name="connsiteY24" fmla="*/ 293615 h 2047045"/>
              <a:gd name="connsiteX25" fmla="*/ 973123 w 2009163"/>
              <a:gd name="connsiteY25" fmla="*/ 310393 h 2047045"/>
              <a:gd name="connsiteX26" fmla="*/ 1002484 w 2009163"/>
              <a:gd name="connsiteY26" fmla="*/ 335560 h 2047045"/>
              <a:gd name="connsiteX27" fmla="*/ 1010873 w 2009163"/>
              <a:gd name="connsiteY27" fmla="*/ 360727 h 2047045"/>
              <a:gd name="connsiteX28" fmla="*/ 1027651 w 2009163"/>
              <a:gd name="connsiteY28" fmla="*/ 385894 h 2047045"/>
              <a:gd name="connsiteX29" fmla="*/ 1031846 w 2009163"/>
              <a:gd name="connsiteY29" fmla="*/ 398477 h 2047045"/>
              <a:gd name="connsiteX30" fmla="*/ 1044429 w 2009163"/>
              <a:gd name="connsiteY30" fmla="*/ 436228 h 2047045"/>
              <a:gd name="connsiteX31" fmla="*/ 1057013 w 2009163"/>
              <a:gd name="connsiteY31" fmla="*/ 453006 h 2047045"/>
              <a:gd name="connsiteX32" fmla="*/ 1077985 w 2009163"/>
              <a:gd name="connsiteY32" fmla="*/ 486562 h 2047045"/>
              <a:gd name="connsiteX33" fmla="*/ 1115736 w 2009163"/>
              <a:gd name="connsiteY33" fmla="*/ 515923 h 2047045"/>
              <a:gd name="connsiteX34" fmla="*/ 1136708 w 2009163"/>
              <a:gd name="connsiteY34" fmla="*/ 532701 h 2047045"/>
              <a:gd name="connsiteX35" fmla="*/ 1166070 w 2009163"/>
              <a:gd name="connsiteY35" fmla="*/ 541090 h 2047045"/>
              <a:gd name="connsiteX36" fmla="*/ 1220598 w 2009163"/>
              <a:gd name="connsiteY36" fmla="*/ 570451 h 2047045"/>
              <a:gd name="connsiteX37" fmla="*/ 1249959 w 2009163"/>
              <a:gd name="connsiteY37" fmla="*/ 583035 h 2047045"/>
              <a:gd name="connsiteX38" fmla="*/ 1275126 w 2009163"/>
              <a:gd name="connsiteY38" fmla="*/ 595618 h 2047045"/>
              <a:gd name="connsiteX39" fmla="*/ 1304488 w 2009163"/>
              <a:gd name="connsiteY39" fmla="*/ 608202 h 2047045"/>
              <a:gd name="connsiteX40" fmla="*/ 1342238 w 2009163"/>
              <a:gd name="connsiteY40" fmla="*/ 629174 h 2047045"/>
              <a:gd name="connsiteX41" fmla="*/ 1359016 w 2009163"/>
              <a:gd name="connsiteY41" fmla="*/ 637563 h 2047045"/>
              <a:gd name="connsiteX42" fmla="*/ 1388378 w 2009163"/>
              <a:gd name="connsiteY42" fmla="*/ 650147 h 2047045"/>
              <a:gd name="connsiteX43" fmla="*/ 1421934 w 2009163"/>
              <a:gd name="connsiteY43" fmla="*/ 675314 h 2047045"/>
              <a:gd name="connsiteX44" fmla="*/ 1442906 w 2009163"/>
              <a:gd name="connsiteY44" fmla="*/ 696286 h 2047045"/>
              <a:gd name="connsiteX45" fmla="*/ 1468073 w 2009163"/>
              <a:gd name="connsiteY45" fmla="*/ 713064 h 2047045"/>
              <a:gd name="connsiteX46" fmla="*/ 1484851 w 2009163"/>
              <a:gd name="connsiteY46" fmla="*/ 729842 h 2047045"/>
              <a:gd name="connsiteX47" fmla="*/ 1514213 w 2009163"/>
              <a:gd name="connsiteY47" fmla="*/ 755009 h 2047045"/>
              <a:gd name="connsiteX48" fmla="*/ 1547769 w 2009163"/>
              <a:gd name="connsiteY48" fmla="*/ 788565 h 2047045"/>
              <a:gd name="connsiteX49" fmla="*/ 1572936 w 2009163"/>
              <a:gd name="connsiteY49" fmla="*/ 813732 h 2047045"/>
              <a:gd name="connsiteX50" fmla="*/ 1585519 w 2009163"/>
              <a:gd name="connsiteY50" fmla="*/ 822121 h 2047045"/>
              <a:gd name="connsiteX51" fmla="*/ 1610686 w 2009163"/>
              <a:gd name="connsiteY51" fmla="*/ 855677 h 2047045"/>
              <a:gd name="connsiteX52" fmla="*/ 1614881 w 2009163"/>
              <a:gd name="connsiteY52" fmla="*/ 868261 h 2047045"/>
              <a:gd name="connsiteX53" fmla="*/ 1631658 w 2009163"/>
              <a:gd name="connsiteY53" fmla="*/ 897622 h 2047045"/>
              <a:gd name="connsiteX54" fmla="*/ 1640047 w 2009163"/>
              <a:gd name="connsiteY54" fmla="*/ 922789 h 2047045"/>
              <a:gd name="connsiteX55" fmla="*/ 1648436 w 2009163"/>
              <a:gd name="connsiteY55" fmla="*/ 947956 h 2047045"/>
              <a:gd name="connsiteX56" fmla="*/ 1652631 w 2009163"/>
              <a:gd name="connsiteY56" fmla="*/ 960540 h 2047045"/>
              <a:gd name="connsiteX57" fmla="*/ 1669409 w 2009163"/>
              <a:gd name="connsiteY57" fmla="*/ 1002485 h 2047045"/>
              <a:gd name="connsiteX58" fmla="*/ 1673603 w 2009163"/>
              <a:gd name="connsiteY58" fmla="*/ 1023457 h 2047045"/>
              <a:gd name="connsiteX59" fmla="*/ 1681992 w 2009163"/>
              <a:gd name="connsiteY59" fmla="*/ 1040235 h 2047045"/>
              <a:gd name="connsiteX60" fmla="*/ 1686187 w 2009163"/>
              <a:gd name="connsiteY60" fmla="*/ 1057013 h 2047045"/>
              <a:gd name="connsiteX61" fmla="*/ 1694576 w 2009163"/>
              <a:gd name="connsiteY61" fmla="*/ 1082180 h 2047045"/>
              <a:gd name="connsiteX62" fmla="*/ 1698770 w 2009163"/>
              <a:gd name="connsiteY62" fmla="*/ 1103152 h 2047045"/>
              <a:gd name="connsiteX63" fmla="*/ 1707159 w 2009163"/>
              <a:gd name="connsiteY63" fmla="*/ 1119930 h 2047045"/>
              <a:gd name="connsiteX64" fmla="*/ 1715548 w 2009163"/>
              <a:gd name="connsiteY64" fmla="*/ 1145097 h 2047045"/>
              <a:gd name="connsiteX65" fmla="*/ 1732326 w 2009163"/>
              <a:gd name="connsiteY65" fmla="*/ 1187042 h 2047045"/>
              <a:gd name="connsiteX66" fmla="*/ 1740715 w 2009163"/>
              <a:gd name="connsiteY66" fmla="*/ 1224793 h 2047045"/>
              <a:gd name="connsiteX67" fmla="*/ 1744910 w 2009163"/>
              <a:gd name="connsiteY67" fmla="*/ 1237376 h 2047045"/>
              <a:gd name="connsiteX68" fmla="*/ 1749104 w 2009163"/>
              <a:gd name="connsiteY68" fmla="*/ 1254154 h 2047045"/>
              <a:gd name="connsiteX69" fmla="*/ 1757493 w 2009163"/>
              <a:gd name="connsiteY69" fmla="*/ 1279321 h 2047045"/>
              <a:gd name="connsiteX70" fmla="*/ 1761688 w 2009163"/>
              <a:gd name="connsiteY70" fmla="*/ 1296099 h 2047045"/>
              <a:gd name="connsiteX71" fmla="*/ 1791049 w 2009163"/>
              <a:gd name="connsiteY71" fmla="*/ 1338044 h 2047045"/>
              <a:gd name="connsiteX72" fmla="*/ 1799438 w 2009163"/>
              <a:gd name="connsiteY72" fmla="*/ 1350628 h 2047045"/>
              <a:gd name="connsiteX73" fmla="*/ 1824605 w 2009163"/>
              <a:gd name="connsiteY73" fmla="*/ 1375795 h 2047045"/>
              <a:gd name="connsiteX74" fmla="*/ 1832994 w 2009163"/>
              <a:gd name="connsiteY74" fmla="*/ 1388378 h 2047045"/>
              <a:gd name="connsiteX75" fmla="*/ 1845578 w 2009163"/>
              <a:gd name="connsiteY75" fmla="*/ 1400962 h 2047045"/>
              <a:gd name="connsiteX76" fmla="*/ 1862356 w 2009163"/>
              <a:gd name="connsiteY76" fmla="*/ 1434518 h 2047045"/>
              <a:gd name="connsiteX77" fmla="*/ 1870745 w 2009163"/>
              <a:gd name="connsiteY77" fmla="*/ 1451296 h 2047045"/>
              <a:gd name="connsiteX78" fmla="*/ 1883328 w 2009163"/>
              <a:gd name="connsiteY78" fmla="*/ 1463879 h 2047045"/>
              <a:gd name="connsiteX79" fmla="*/ 1891717 w 2009163"/>
              <a:gd name="connsiteY79" fmla="*/ 1493240 h 2047045"/>
              <a:gd name="connsiteX80" fmla="*/ 1900106 w 2009163"/>
              <a:gd name="connsiteY80" fmla="*/ 1505824 h 2047045"/>
              <a:gd name="connsiteX81" fmla="*/ 1916884 w 2009163"/>
              <a:gd name="connsiteY81" fmla="*/ 1543574 h 2047045"/>
              <a:gd name="connsiteX82" fmla="*/ 1942051 w 2009163"/>
              <a:gd name="connsiteY82" fmla="*/ 1577130 h 2047045"/>
              <a:gd name="connsiteX83" fmla="*/ 1946246 w 2009163"/>
              <a:gd name="connsiteY83" fmla="*/ 1598103 h 2047045"/>
              <a:gd name="connsiteX84" fmla="*/ 1967218 w 2009163"/>
              <a:gd name="connsiteY84" fmla="*/ 1640048 h 2047045"/>
              <a:gd name="connsiteX85" fmla="*/ 1975607 w 2009163"/>
              <a:gd name="connsiteY85" fmla="*/ 1656826 h 2047045"/>
              <a:gd name="connsiteX86" fmla="*/ 1988191 w 2009163"/>
              <a:gd name="connsiteY86" fmla="*/ 1690382 h 2047045"/>
              <a:gd name="connsiteX87" fmla="*/ 1996580 w 2009163"/>
              <a:gd name="connsiteY87" fmla="*/ 1723938 h 2047045"/>
              <a:gd name="connsiteX88" fmla="*/ 2009163 w 2009163"/>
              <a:gd name="connsiteY88" fmla="*/ 1791050 h 2047045"/>
              <a:gd name="connsiteX89" fmla="*/ 2004969 w 2009163"/>
              <a:gd name="connsiteY89" fmla="*/ 1942051 h 2047045"/>
              <a:gd name="connsiteX90" fmla="*/ 2000774 w 2009163"/>
              <a:gd name="connsiteY90" fmla="*/ 1958829 h 2047045"/>
              <a:gd name="connsiteX91" fmla="*/ 1983996 w 2009163"/>
              <a:gd name="connsiteY91" fmla="*/ 1988191 h 2047045"/>
              <a:gd name="connsiteX92" fmla="*/ 1971413 w 2009163"/>
              <a:gd name="connsiteY92" fmla="*/ 1992385 h 2047045"/>
              <a:gd name="connsiteX93" fmla="*/ 1946246 w 2009163"/>
              <a:gd name="connsiteY93" fmla="*/ 2017552 h 2047045"/>
              <a:gd name="connsiteX94" fmla="*/ 1933662 w 2009163"/>
              <a:gd name="connsiteY94" fmla="*/ 2021747 h 2047045"/>
              <a:gd name="connsiteX95" fmla="*/ 1908495 w 2009163"/>
              <a:gd name="connsiteY95" fmla="*/ 2038525 h 2047045"/>
              <a:gd name="connsiteX96" fmla="*/ 1883328 w 2009163"/>
              <a:gd name="connsiteY96" fmla="*/ 2042719 h 2047045"/>
              <a:gd name="connsiteX97" fmla="*/ 1870745 w 2009163"/>
              <a:gd name="connsiteY97" fmla="*/ 2046914 h 2047045"/>
              <a:gd name="connsiteX98" fmla="*/ 1841383 w 2009163"/>
              <a:gd name="connsiteY98" fmla="*/ 2034330 h 20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009163" h="2047045">
                <a:moveTo>
                  <a:pt x="0" y="0"/>
                </a:moveTo>
                <a:cubicBezTo>
                  <a:pt x="6991" y="2796"/>
                  <a:pt x="13524" y="7286"/>
                  <a:pt x="20972" y="8389"/>
                </a:cubicBezTo>
                <a:cubicBezTo>
                  <a:pt x="99075" y="19960"/>
                  <a:pt x="203345" y="19088"/>
                  <a:pt x="276836" y="20973"/>
                </a:cubicBezTo>
                <a:cubicBezTo>
                  <a:pt x="291282" y="22177"/>
                  <a:pt x="332973" y="24266"/>
                  <a:pt x="352337" y="29362"/>
                </a:cubicBezTo>
                <a:cubicBezTo>
                  <a:pt x="456911" y="56882"/>
                  <a:pt x="372012" y="39170"/>
                  <a:pt x="427838" y="50334"/>
                </a:cubicBezTo>
                <a:cubicBezTo>
                  <a:pt x="436227" y="54529"/>
                  <a:pt x="444251" y="59551"/>
                  <a:pt x="453005" y="62918"/>
                </a:cubicBezTo>
                <a:cubicBezTo>
                  <a:pt x="462505" y="66572"/>
                  <a:pt x="472651" y="68271"/>
                  <a:pt x="482367" y="71307"/>
                </a:cubicBezTo>
                <a:cubicBezTo>
                  <a:pt x="495027" y="75263"/>
                  <a:pt x="507698" y="79233"/>
                  <a:pt x="520117" y="83890"/>
                </a:cubicBezTo>
                <a:cubicBezTo>
                  <a:pt x="530087" y="87629"/>
                  <a:pt x="539811" y="92012"/>
                  <a:pt x="549479" y="96474"/>
                </a:cubicBezTo>
                <a:cubicBezTo>
                  <a:pt x="557995" y="100404"/>
                  <a:pt x="565682" y="106299"/>
                  <a:pt x="574646" y="109057"/>
                </a:cubicBezTo>
                <a:cubicBezTo>
                  <a:pt x="584095" y="111964"/>
                  <a:pt x="594220" y="111853"/>
                  <a:pt x="604007" y="113251"/>
                </a:cubicBezTo>
                <a:cubicBezTo>
                  <a:pt x="646421" y="138700"/>
                  <a:pt x="602179" y="115639"/>
                  <a:pt x="650147" y="130029"/>
                </a:cubicBezTo>
                <a:cubicBezTo>
                  <a:pt x="656136" y="131826"/>
                  <a:pt x="661178" y="135955"/>
                  <a:pt x="666925" y="138418"/>
                </a:cubicBezTo>
                <a:cubicBezTo>
                  <a:pt x="681073" y="144482"/>
                  <a:pt x="680308" y="141481"/>
                  <a:pt x="696286" y="146807"/>
                </a:cubicBezTo>
                <a:cubicBezTo>
                  <a:pt x="703429" y="149188"/>
                  <a:pt x="710267" y="152400"/>
                  <a:pt x="717258" y="155196"/>
                </a:cubicBezTo>
                <a:cubicBezTo>
                  <a:pt x="721453" y="159391"/>
                  <a:pt x="724906" y="164489"/>
                  <a:pt x="729842" y="167780"/>
                </a:cubicBezTo>
                <a:cubicBezTo>
                  <a:pt x="733521" y="170232"/>
                  <a:pt x="738973" y="169212"/>
                  <a:pt x="742425" y="171974"/>
                </a:cubicBezTo>
                <a:cubicBezTo>
                  <a:pt x="746362" y="175123"/>
                  <a:pt x="746941" y="181331"/>
                  <a:pt x="750814" y="184558"/>
                </a:cubicBezTo>
                <a:cubicBezTo>
                  <a:pt x="755617" y="188561"/>
                  <a:pt x="762504" y="189313"/>
                  <a:pt x="767592" y="192947"/>
                </a:cubicBezTo>
                <a:cubicBezTo>
                  <a:pt x="772419" y="196395"/>
                  <a:pt x="775672" y="201670"/>
                  <a:pt x="780176" y="205530"/>
                </a:cubicBezTo>
                <a:cubicBezTo>
                  <a:pt x="783910" y="208730"/>
                  <a:pt x="803451" y="223183"/>
                  <a:pt x="809537" y="226503"/>
                </a:cubicBezTo>
                <a:cubicBezTo>
                  <a:pt x="820516" y="232491"/>
                  <a:pt x="832688" y="236344"/>
                  <a:pt x="843093" y="243281"/>
                </a:cubicBezTo>
                <a:cubicBezTo>
                  <a:pt x="851482" y="248874"/>
                  <a:pt x="858899" y="256315"/>
                  <a:pt x="868260" y="260059"/>
                </a:cubicBezTo>
                <a:lnTo>
                  <a:pt x="931178" y="285226"/>
                </a:lnTo>
                <a:cubicBezTo>
                  <a:pt x="938169" y="288022"/>
                  <a:pt x="946271" y="288912"/>
                  <a:pt x="952150" y="293615"/>
                </a:cubicBezTo>
                <a:cubicBezTo>
                  <a:pt x="959141" y="299208"/>
                  <a:pt x="966432" y="304445"/>
                  <a:pt x="973123" y="310393"/>
                </a:cubicBezTo>
                <a:cubicBezTo>
                  <a:pt x="1003640" y="337519"/>
                  <a:pt x="976836" y="318460"/>
                  <a:pt x="1002484" y="335560"/>
                </a:cubicBezTo>
                <a:cubicBezTo>
                  <a:pt x="1005280" y="343949"/>
                  <a:pt x="1005968" y="353369"/>
                  <a:pt x="1010873" y="360727"/>
                </a:cubicBezTo>
                <a:cubicBezTo>
                  <a:pt x="1016466" y="369116"/>
                  <a:pt x="1024462" y="376329"/>
                  <a:pt x="1027651" y="385894"/>
                </a:cubicBezTo>
                <a:cubicBezTo>
                  <a:pt x="1029049" y="390088"/>
                  <a:pt x="1030631" y="394226"/>
                  <a:pt x="1031846" y="398477"/>
                </a:cubicBezTo>
                <a:cubicBezTo>
                  <a:pt x="1036318" y="414130"/>
                  <a:pt x="1035920" y="420913"/>
                  <a:pt x="1044429" y="436228"/>
                </a:cubicBezTo>
                <a:cubicBezTo>
                  <a:pt x="1047824" y="442339"/>
                  <a:pt x="1053308" y="447078"/>
                  <a:pt x="1057013" y="453006"/>
                </a:cubicBezTo>
                <a:cubicBezTo>
                  <a:pt x="1068088" y="470725"/>
                  <a:pt x="1062143" y="470720"/>
                  <a:pt x="1077985" y="486562"/>
                </a:cubicBezTo>
                <a:cubicBezTo>
                  <a:pt x="1103314" y="511891"/>
                  <a:pt x="1095779" y="500955"/>
                  <a:pt x="1115736" y="515923"/>
                </a:cubicBezTo>
                <a:cubicBezTo>
                  <a:pt x="1122898" y="521295"/>
                  <a:pt x="1128701" y="528697"/>
                  <a:pt x="1136708" y="532701"/>
                </a:cubicBezTo>
                <a:cubicBezTo>
                  <a:pt x="1145812" y="537253"/>
                  <a:pt x="1156570" y="537436"/>
                  <a:pt x="1166070" y="541090"/>
                </a:cubicBezTo>
                <a:cubicBezTo>
                  <a:pt x="1185367" y="548512"/>
                  <a:pt x="1202264" y="561284"/>
                  <a:pt x="1220598" y="570451"/>
                </a:cubicBezTo>
                <a:cubicBezTo>
                  <a:pt x="1230122" y="575213"/>
                  <a:pt x="1240291" y="578573"/>
                  <a:pt x="1249959" y="583035"/>
                </a:cubicBezTo>
                <a:cubicBezTo>
                  <a:pt x="1258475" y="586965"/>
                  <a:pt x="1266555" y="591809"/>
                  <a:pt x="1275126" y="595618"/>
                </a:cubicBezTo>
                <a:cubicBezTo>
                  <a:pt x="1291901" y="603073"/>
                  <a:pt x="1286217" y="596021"/>
                  <a:pt x="1304488" y="608202"/>
                </a:cubicBezTo>
                <a:cubicBezTo>
                  <a:pt x="1338113" y="630619"/>
                  <a:pt x="1311526" y="621497"/>
                  <a:pt x="1342238" y="629174"/>
                </a:cubicBezTo>
                <a:cubicBezTo>
                  <a:pt x="1347831" y="631970"/>
                  <a:pt x="1353161" y="635367"/>
                  <a:pt x="1359016" y="637563"/>
                </a:cubicBezTo>
                <a:cubicBezTo>
                  <a:pt x="1384953" y="647290"/>
                  <a:pt x="1367265" y="634792"/>
                  <a:pt x="1388378" y="650147"/>
                </a:cubicBezTo>
                <a:cubicBezTo>
                  <a:pt x="1399686" y="658371"/>
                  <a:pt x="1414178" y="663681"/>
                  <a:pt x="1421934" y="675314"/>
                </a:cubicBezTo>
                <a:cubicBezTo>
                  <a:pt x="1437314" y="698383"/>
                  <a:pt x="1421934" y="678809"/>
                  <a:pt x="1442906" y="696286"/>
                </a:cubicBezTo>
                <a:cubicBezTo>
                  <a:pt x="1463852" y="713741"/>
                  <a:pt x="1445960" y="705694"/>
                  <a:pt x="1468073" y="713064"/>
                </a:cubicBezTo>
                <a:cubicBezTo>
                  <a:pt x="1473666" y="718657"/>
                  <a:pt x="1478899" y="724634"/>
                  <a:pt x="1484851" y="729842"/>
                </a:cubicBezTo>
                <a:cubicBezTo>
                  <a:pt x="1503789" y="746413"/>
                  <a:pt x="1498879" y="737120"/>
                  <a:pt x="1514213" y="755009"/>
                </a:cubicBezTo>
                <a:cubicBezTo>
                  <a:pt x="1552533" y="799715"/>
                  <a:pt x="1495256" y="740826"/>
                  <a:pt x="1547769" y="788565"/>
                </a:cubicBezTo>
                <a:cubicBezTo>
                  <a:pt x="1556548" y="796545"/>
                  <a:pt x="1563065" y="807151"/>
                  <a:pt x="1572936" y="813732"/>
                </a:cubicBezTo>
                <a:cubicBezTo>
                  <a:pt x="1577130" y="816528"/>
                  <a:pt x="1581955" y="818556"/>
                  <a:pt x="1585519" y="822121"/>
                </a:cubicBezTo>
                <a:cubicBezTo>
                  <a:pt x="1588604" y="825206"/>
                  <a:pt x="1606814" y="847934"/>
                  <a:pt x="1610686" y="855677"/>
                </a:cubicBezTo>
                <a:cubicBezTo>
                  <a:pt x="1612663" y="859632"/>
                  <a:pt x="1612904" y="864306"/>
                  <a:pt x="1614881" y="868261"/>
                </a:cubicBezTo>
                <a:cubicBezTo>
                  <a:pt x="1630015" y="898529"/>
                  <a:pt x="1616951" y="860853"/>
                  <a:pt x="1631658" y="897622"/>
                </a:cubicBezTo>
                <a:cubicBezTo>
                  <a:pt x="1634942" y="905832"/>
                  <a:pt x="1637251" y="914400"/>
                  <a:pt x="1640047" y="922789"/>
                </a:cubicBezTo>
                <a:lnTo>
                  <a:pt x="1648436" y="947956"/>
                </a:lnTo>
                <a:cubicBezTo>
                  <a:pt x="1649834" y="952151"/>
                  <a:pt x="1650654" y="956585"/>
                  <a:pt x="1652631" y="960540"/>
                </a:cubicBezTo>
                <a:cubicBezTo>
                  <a:pt x="1662042" y="979363"/>
                  <a:pt x="1663190" y="979680"/>
                  <a:pt x="1669409" y="1002485"/>
                </a:cubicBezTo>
                <a:cubicBezTo>
                  <a:pt x="1671285" y="1009363"/>
                  <a:pt x="1671349" y="1016694"/>
                  <a:pt x="1673603" y="1023457"/>
                </a:cubicBezTo>
                <a:cubicBezTo>
                  <a:pt x="1675580" y="1029389"/>
                  <a:pt x="1679796" y="1034380"/>
                  <a:pt x="1681992" y="1040235"/>
                </a:cubicBezTo>
                <a:cubicBezTo>
                  <a:pt x="1684016" y="1045633"/>
                  <a:pt x="1684530" y="1051491"/>
                  <a:pt x="1686187" y="1057013"/>
                </a:cubicBezTo>
                <a:cubicBezTo>
                  <a:pt x="1688728" y="1065483"/>
                  <a:pt x="1692249" y="1073649"/>
                  <a:pt x="1694576" y="1082180"/>
                </a:cubicBezTo>
                <a:cubicBezTo>
                  <a:pt x="1696452" y="1089058"/>
                  <a:pt x="1696516" y="1096389"/>
                  <a:pt x="1698770" y="1103152"/>
                </a:cubicBezTo>
                <a:cubicBezTo>
                  <a:pt x="1700747" y="1109084"/>
                  <a:pt x="1704837" y="1114124"/>
                  <a:pt x="1707159" y="1119930"/>
                </a:cubicBezTo>
                <a:cubicBezTo>
                  <a:pt x="1710443" y="1128140"/>
                  <a:pt x="1711593" y="1137188"/>
                  <a:pt x="1715548" y="1145097"/>
                </a:cubicBezTo>
                <a:cubicBezTo>
                  <a:pt x="1726060" y="1166120"/>
                  <a:pt x="1724550" y="1161125"/>
                  <a:pt x="1732326" y="1187042"/>
                </a:cubicBezTo>
                <a:cubicBezTo>
                  <a:pt x="1738792" y="1208593"/>
                  <a:pt x="1734721" y="1200818"/>
                  <a:pt x="1740715" y="1224793"/>
                </a:cubicBezTo>
                <a:cubicBezTo>
                  <a:pt x="1741787" y="1229082"/>
                  <a:pt x="1743695" y="1233125"/>
                  <a:pt x="1744910" y="1237376"/>
                </a:cubicBezTo>
                <a:cubicBezTo>
                  <a:pt x="1746494" y="1242919"/>
                  <a:pt x="1747448" y="1248632"/>
                  <a:pt x="1749104" y="1254154"/>
                </a:cubicBezTo>
                <a:cubicBezTo>
                  <a:pt x="1751645" y="1262624"/>
                  <a:pt x="1755348" y="1270742"/>
                  <a:pt x="1757493" y="1279321"/>
                </a:cubicBezTo>
                <a:cubicBezTo>
                  <a:pt x="1758891" y="1284914"/>
                  <a:pt x="1758828" y="1291094"/>
                  <a:pt x="1761688" y="1296099"/>
                </a:cubicBezTo>
                <a:cubicBezTo>
                  <a:pt x="1770155" y="1310917"/>
                  <a:pt x="1781335" y="1324012"/>
                  <a:pt x="1791049" y="1338044"/>
                </a:cubicBezTo>
                <a:cubicBezTo>
                  <a:pt x="1793919" y="1342189"/>
                  <a:pt x="1795873" y="1347063"/>
                  <a:pt x="1799438" y="1350628"/>
                </a:cubicBezTo>
                <a:cubicBezTo>
                  <a:pt x="1807827" y="1359017"/>
                  <a:pt x="1818024" y="1365924"/>
                  <a:pt x="1824605" y="1375795"/>
                </a:cubicBezTo>
                <a:cubicBezTo>
                  <a:pt x="1827401" y="1379989"/>
                  <a:pt x="1829767" y="1384505"/>
                  <a:pt x="1832994" y="1388378"/>
                </a:cubicBezTo>
                <a:cubicBezTo>
                  <a:pt x="1836792" y="1392935"/>
                  <a:pt x="1842393" y="1395957"/>
                  <a:pt x="1845578" y="1400962"/>
                </a:cubicBezTo>
                <a:cubicBezTo>
                  <a:pt x="1852292" y="1411512"/>
                  <a:pt x="1856763" y="1423333"/>
                  <a:pt x="1862356" y="1434518"/>
                </a:cubicBezTo>
                <a:cubicBezTo>
                  <a:pt x="1865152" y="1440111"/>
                  <a:pt x="1866324" y="1446875"/>
                  <a:pt x="1870745" y="1451296"/>
                </a:cubicBezTo>
                <a:lnTo>
                  <a:pt x="1883328" y="1463879"/>
                </a:lnTo>
                <a:cubicBezTo>
                  <a:pt x="1884671" y="1469250"/>
                  <a:pt x="1888710" y="1487226"/>
                  <a:pt x="1891717" y="1493240"/>
                </a:cubicBezTo>
                <a:cubicBezTo>
                  <a:pt x="1893971" y="1497749"/>
                  <a:pt x="1897851" y="1501315"/>
                  <a:pt x="1900106" y="1505824"/>
                </a:cubicBezTo>
                <a:cubicBezTo>
                  <a:pt x="1907371" y="1520355"/>
                  <a:pt x="1907990" y="1530232"/>
                  <a:pt x="1916884" y="1543574"/>
                </a:cubicBezTo>
                <a:cubicBezTo>
                  <a:pt x="1924640" y="1555207"/>
                  <a:pt x="1942051" y="1577130"/>
                  <a:pt x="1942051" y="1577130"/>
                </a:cubicBezTo>
                <a:cubicBezTo>
                  <a:pt x="1943449" y="1584121"/>
                  <a:pt x="1943598" y="1591483"/>
                  <a:pt x="1946246" y="1598103"/>
                </a:cubicBezTo>
                <a:cubicBezTo>
                  <a:pt x="1952052" y="1612617"/>
                  <a:pt x="1960227" y="1626066"/>
                  <a:pt x="1967218" y="1640048"/>
                </a:cubicBezTo>
                <a:cubicBezTo>
                  <a:pt x="1970014" y="1645641"/>
                  <a:pt x="1974090" y="1650760"/>
                  <a:pt x="1975607" y="1656826"/>
                </a:cubicBezTo>
                <a:cubicBezTo>
                  <a:pt x="1981319" y="1679670"/>
                  <a:pt x="1977224" y="1668448"/>
                  <a:pt x="1988191" y="1690382"/>
                </a:cubicBezTo>
                <a:cubicBezTo>
                  <a:pt x="1990987" y="1701567"/>
                  <a:pt x="1994685" y="1712565"/>
                  <a:pt x="1996580" y="1723938"/>
                </a:cubicBezTo>
                <a:cubicBezTo>
                  <a:pt x="2005917" y="1779958"/>
                  <a:pt x="2000844" y="1757770"/>
                  <a:pt x="2009163" y="1791050"/>
                </a:cubicBezTo>
                <a:cubicBezTo>
                  <a:pt x="2007765" y="1841384"/>
                  <a:pt x="2007484" y="1891761"/>
                  <a:pt x="2004969" y="1942051"/>
                </a:cubicBezTo>
                <a:cubicBezTo>
                  <a:pt x="2004681" y="1947809"/>
                  <a:pt x="2002358" y="1953286"/>
                  <a:pt x="2000774" y="1958829"/>
                </a:cubicBezTo>
                <a:cubicBezTo>
                  <a:pt x="1997376" y="1970722"/>
                  <a:pt x="1994479" y="1979455"/>
                  <a:pt x="1983996" y="1988191"/>
                </a:cubicBezTo>
                <a:cubicBezTo>
                  <a:pt x="1980600" y="1991021"/>
                  <a:pt x="1975607" y="1990987"/>
                  <a:pt x="1971413" y="1992385"/>
                </a:cubicBezTo>
                <a:cubicBezTo>
                  <a:pt x="1963024" y="2000774"/>
                  <a:pt x="1957501" y="2013800"/>
                  <a:pt x="1946246" y="2017552"/>
                </a:cubicBezTo>
                <a:cubicBezTo>
                  <a:pt x="1942051" y="2018950"/>
                  <a:pt x="1937527" y="2019600"/>
                  <a:pt x="1933662" y="2021747"/>
                </a:cubicBezTo>
                <a:cubicBezTo>
                  <a:pt x="1924848" y="2026643"/>
                  <a:pt x="1918440" y="2036868"/>
                  <a:pt x="1908495" y="2038525"/>
                </a:cubicBezTo>
                <a:lnTo>
                  <a:pt x="1883328" y="2042719"/>
                </a:lnTo>
                <a:cubicBezTo>
                  <a:pt x="1879134" y="2044117"/>
                  <a:pt x="1875080" y="2047781"/>
                  <a:pt x="1870745" y="2046914"/>
                </a:cubicBezTo>
                <a:cubicBezTo>
                  <a:pt x="1860303" y="2044826"/>
                  <a:pt x="1841383" y="2034330"/>
                  <a:pt x="1841383" y="2034330"/>
                </a:cubicBezTo>
              </a:path>
            </a:pathLst>
          </a:custGeom>
          <a:noFill/>
          <a:ln w="28575">
            <a:solidFill>
              <a:schemeClr val="tx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Arc 5">
            <a:extLst>
              <a:ext uri="{FF2B5EF4-FFF2-40B4-BE49-F238E27FC236}">
                <a16:creationId xmlns:a16="http://schemas.microsoft.com/office/drawing/2014/main" id="{B83C9DC5-FF8D-4FD3-99B8-85C313F9B26D}"/>
              </a:ext>
            </a:extLst>
          </p:cNvPr>
          <p:cNvSpPr/>
          <p:nvPr/>
        </p:nvSpPr>
        <p:spPr>
          <a:xfrm rot="7079181" flipH="1">
            <a:off x="4713733" y="1672366"/>
            <a:ext cx="283463" cy="1056769"/>
          </a:xfrm>
          <a:prstGeom prst="arc">
            <a:avLst>
              <a:gd name="adj1" fmla="val 16200000"/>
              <a:gd name="adj2" fmla="val 204179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846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3"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DC1B-9172-4541-821B-9E1B956694F7}"/>
              </a:ext>
            </a:extLst>
          </p:cNvPr>
          <p:cNvSpPr>
            <a:spLocks noGrp="1"/>
          </p:cNvSpPr>
          <p:nvPr>
            <p:ph type="title"/>
          </p:nvPr>
        </p:nvSpPr>
        <p:spPr/>
        <p:txBody>
          <a:bodyPr/>
          <a:lstStyle/>
          <a:p>
            <a:r>
              <a:rPr lang="en-US" dirty="0"/>
              <a:t>Research Question III</a:t>
            </a:r>
          </a:p>
        </p:txBody>
      </p:sp>
      <p:sp>
        <p:nvSpPr>
          <p:cNvPr id="5" name="TextBox 4">
            <a:extLst>
              <a:ext uri="{FF2B5EF4-FFF2-40B4-BE49-F238E27FC236}">
                <a16:creationId xmlns:a16="http://schemas.microsoft.com/office/drawing/2014/main" id="{54B5130F-C6A0-498D-93B5-4D7D61CABC9F}"/>
              </a:ext>
            </a:extLst>
          </p:cNvPr>
          <p:cNvSpPr txBox="1"/>
          <p:nvPr/>
        </p:nvSpPr>
        <p:spPr>
          <a:xfrm>
            <a:off x="2305709" y="5764804"/>
            <a:ext cx="8962919" cy="400110"/>
          </a:xfrm>
          <a:prstGeom prst="rect">
            <a:avLst/>
          </a:prstGeom>
          <a:noFill/>
        </p:spPr>
        <p:txBody>
          <a:bodyPr wrap="square" rtlCol="0">
            <a:spAutoFit/>
          </a:bodyPr>
          <a:lstStyle/>
          <a:p>
            <a:r>
              <a:rPr lang="en-US" sz="2000" dirty="0">
                <a:latin typeface="+mj-lt"/>
              </a:rPr>
              <a:t>How the behavior of people </a:t>
            </a:r>
            <a:r>
              <a:rPr lang="en-US" sz="2000" dirty="0">
                <a:solidFill>
                  <a:srgbClr val="C00000"/>
                </a:solidFill>
                <a:latin typeface="+mj-lt"/>
              </a:rPr>
              <a:t>compare</a:t>
            </a:r>
            <a:r>
              <a:rPr lang="en-US" sz="2000" dirty="0">
                <a:latin typeface="+mj-lt"/>
              </a:rPr>
              <a:t> in different geographical space?</a:t>
            </a:r>
          </a:p>
        </p:txBody>
      </p:sp>
      <p:pic>
        <p:nvPicPr>
          <p:cNvPr id="15" name="Picture 14" descr="A picture containing text, map&#10;&#10;Description automatically generated">
            <a:extLst>
              <a:ext uri="{FF2B5EF4-FFF2-40B4-BE49-F238E27FC236}">
                <a16:creationId xmlns:a16="http://schemas.microsoft.com/office/drawing/2014/main" id="{5051FBAC-5D2E-4D10-B0CC-7DA9A97E2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708" y="2134536"/>
            <a:ext cx="3397676" cy="2343620"/>
          </a:xfrm>
          <a:prstGeom prst="rect">
            <a:avLst/>
          </a:prstGeom>
        </p:spPr>
      </p:pic>
      <p:pic>
        <p:nvPicPr>
          <p:cNvPr id="16" name="Picture 15" descr="A close up of a map&#10;&#10;Description automatically generated">
            <a:extLst>
              <a:ext uri="{FF2B5EF4-FFF2-40B4-BE49-F238E27FC236}">
                <a16:creationId xmlns:a16="http://schemas.microsoft.com/office/drawing/2014/main" id="{5C22120C-C3B2-46A3-9775-E48D308BD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2133601"/>
            <a:ext cx="3363698" cy="2343619"/>
          </a:xfrm>
          <a:prstGeom prst="rect">
            <a:avLst/>
          </a:prstGeom>
        </p:spPr>
      </p:pic>
      <p:sp>
        <p:nvSpPr>
          <p:cNvPr id="3" name="TextBox 2">
            <a:extLst>
              <a:ext uri="{FF2B5EF4-FFF2-40B4-BE49-F238E27FC236}">
                <a16:creationId xmlns:a16="http://schemas.microsoft.com/office/drawing/2014/main" id="{4848686F-A0D3-46CA-A676-01BC41859516}"/>
              </a:ext>
            </a:extLst>
          </p:cNvPr>
          <p:cNvSpPr txBox="1"/>
          <p:nvPr/>
        </p:nvSpPr>
        <p:spPr>
          <a:xfrm>
            <a:off x="3424740" y="4701057"/>
            <a:ext cx="768159" cy="400110"/>
          </a:xfrm>
          <a:prstGeom prst="rect">
            <a:avLst/>
          </a:prstGeom>
          <a:noFill/>
        </p:spPr>
        <p:txBody>
          <a:bodyPr wrap="none" rtlCol="0">
            <a:spAutoFit/>
          </a:bodyPr>
          <a:lstStyle/>
          <a:p>
            <a:r>
              <a:rPr lang="en-US" sz="2000" dirty="0">
                <a:latin typeface="+mj-lt"/>
              </a:rPr>
              <a:t>City I</a:t>
            </a:r>
          </a:p>
        </p:txBody>
      </p:sp>
      <p:sp>
        <p:nvSpPr>
          <p:cNvPr id="17" name="TextBox 16">
            <a:extLst>
              <a:ext uri="{FF2B5EF4-FFF2-40B4-BE49-F238E27FC236}">
                <a16:creationId xmlns:a16="http://schemas.microsoft.com/office/drawing/2014/main" id="{A1CDCF47-457B-4C21-891F-C29EBE641DCC}"/>
              </a:ext>
            </a:extLst>
          </p:cNvPr>
          <p:cNvSpPr txBox="1"/>
          <p:nvPr/>
        </p:nvSpPr>
        <p:spPr>
          <a:xfrm>
            <a:off x="7696201" y="4669961"/>
            <a:ext cx="838691" cy="400110"/>
          </a:xfrm>
          <a:prstGeom prst="rect">
            <a:avLst/>
          </a:prstGeom>
          <a:noFill/>
        </p:spPr>
        <p:txBody>
          <a:bodyPr wrap="none" rtlCol="0">
            <a:spAutoFit/>
          </a:bodyPr>
          <a:lstStyle/>
          <a:p>
            <a:r>
              <a:rPr lang="en-US" sz="2000" dirty="0">
                <a:latin typeface="+mj-lt"/>
              </a:rPr>
              <a:t>City II</a:t>
            </a:r>
          </a:p>
        </p:txBody>
      </p:sp>
      <p:sp>
        <p:nvSpPr>
          <p:cNvPr id="4" name="Slide Number Placeholder 3">
            <a:extLst>
              <a:ext uri="{FF2B5EF4-FFF2-40B4-BE49-F238E27FC236}">
                <a16:creationId xmlns:a16="http://schemas.microsoft.com/office/drawing/2014/main" id="{8FE73908-0442-4603-AC09-62CBA3EEC00C}"/>
              </a:ext>
            </a:extLst>
          </p:cNvPr>
          <p:cNvSpPr>
            <a:spLocks noGrp="1"/>
          </p:cNvSpPr>
          <p:nvPr>
            <p:ph type="sldNum" sz="quarter" idx="12"/>
          </p:nvPr>
        </p:nvSpPr>
        <p:spPr/>
        <p:txBody>
          <a:bodyPr/>
          <a:lstStyle/>
          <a:p>
            <a:fld id="{5F74FEF4-47FE-43C0-8A34-2652E10A11F5}" type="slidenum">
              <a:rPr lang="en-US" smtClean="0"/>
              <a:pPr/>
              <a:t>12</a:t>
            </a:fld>
            <a:endParaRPr lang="en-US"/>
          </a:p>
        </p:txBody>
      </p:sp>
    </p:spTree>
    <p:extLst>
      <p:ext uri="{BB962C8B-B14F-4D97-AF65-F5344CB8AC3E}">
        <p14:creationId xmlns:p14="http://schemas.microsoft.com/office/powerpoint/2010/main" val="149507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6EBA-BA5E-4CDF-B8CA-C226DFCA8AC4}"/>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08A100EF-4C7B-41F9-81F1-B129927373BB}"/>
              </a:ext>
            </a:extLst>
          </p:cNvPr>
          <p:cNvSpPr>
            <a:spLocks noGrp="1"/>
          </p:cNvSpPr>
          <p:nvPr>
            <p:ph type="body" sz="quarter" idx="13"/>
          </p:nvPr>
        </p:nvSpPr>
        <p:spPr>
          <a:xfrm>
            <a:off x="1981200" y="1600200"/>
            <a:ext cx="8382000" cy="1021702"/>
          </a:xfrm>
        </p:spPr>
        <p:txBody>
          <a:bodyPr/>
          <a:lstStyle/>
          <a:p>
            <a:pPr marL="0" indent="0">
              <a:buNone/>
            </a:pPr>
            <a:r>
              <a:rPr lang="en-US" b="1" dirty="0"/>
              <a:t>Method 1</a:t>
            </a:r>
          </a:p>
          <a:p>
            <a:pPr marL="0" indent="0">
              <a:buNone/>
            </a:pPr>
            <a:r>
              <a:rPr lang="en-US" dirty="0"/>
              <a:t>Learning Semantic Relationships of Geographical Areas</a:t>
            </a:r>
          </a:p>
        </p:txBody>
      </p:sp>
      <p:sp>
        <p:nvSpPr>
          <p:cNvPr id="4" name="Slide Number Placeholder 3">
            <a:extLst>
              <a:ext uri="{FF2B5EF4-FFF2-40B4-BE49-F238E27FC236}">
                <a16:creationId xmlns:a16="http://schemas.microsoft.com/office/drawing/2014/main" id="{357B2468-3B31-468C-80CE-F84099F242E7}"/>
              </a:ext>
            </a:extLst>
          </p:cNvPr>
          <p:cNvSpPr>
            <a:spLocks noGrp="1"/>
          </p:cNvSpPr>
          <p:nvPr>
            <p:ph type="sldNum" sz="quarter" idx="16"/>
          </p:nvPr>
        </p:nvSpPr>
        <p:spPr/>
        <p:txBody>
          <a:bodyPr/>
          <a:lstStyle/>
          <a:p>
            <a:fld id="{5F74FEF4-47FE-43C0-8A34-2652E10A11F5}" type="slidenum">
              <a:rPr lang="en-US" smtClean="0"/>
              <a:pPr/>
              <a:t>13</a:t>
            </a:fld>
            <a:endParaRPr lang="en-US"/>
          </a:p>
        </p:txBody>
      </p:sp>
      <p:sp>
        <p:nvSpPr>
          <p:cNvPr id="5" name="Text Placeholder 2">
            <a:extLst>
              <a:ext uri="{FF2B5EF4-FFF2-40B4-BE49-F238E27FC236}">
                <a16:creationId xmlns:a16="http://schemas.microsoft.com/office/drawing/2014/main" id="{02B487AA-0382-4CB3-ACC5-3DD86A8F84A3}"/>
              </a:ext>
            </a:extLst>
          </p:cNvPr>
          <p:cNvSpPr txBox="1">
            <a:spLocks/>
          </p:cNvSpPr>
          <p:nvPr/>
        </p:nvSpPr>
        <p:spPr>
          <a:xfrm>
            <a:off x="1981200" y="3041312"/>
            <a:ext cx="8382000" cy="14840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Method 2</a:t>
            </a:r>
          </a:p>
          <a:p>
            <a:pPr marL="0" indent="0">
              <a:buNone/>
            </a:pPr>
            <a:r>
              <a:rPr lang="en-US" dirty="0"/>
              <a:t>Statistical Method for Distinguishing Geographical Proximity to Semantic Proximity</a:t>
            </a:r>
          </a:p>
        </p:txBody>
      </p:sp>
    </p:spTree>
    <p:extLst>
      <p:ext uri="{BB962C8B-B14F-4D97-AF65-F5344CB8AC3E}">
        <p14:creationId xmlns:p14="http://schemas.microsoft.com/office/powerpoint/2010/main" val="336179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7C70-7C86-4568-A21D-5A39CA1D856E}"/>
              </a:ext>
            </a:extLst>
          </p:cNvPr>
          <p:cNvSpPr>
            <a:spLocks noGrp="1"/>
          </p:cNvSpPr>
          <p:nvPr>
            <p:ph type="title"/>
          </p:nvPr>
        </p:nvSpPr>
        <p:spPr/>
        <p:txBody>
          <a:bodyPr/>
          <a:lstStyle/>
          <a:p>
            <a:r>
              <a:rPr lang="en-US" dirty="0"/>
              <a:t>Learning Semantic Relationships of Geographical Areas </a:t>
            </a:r>
          </a:p>
        </p:txBody>
      </p:sp>
      <p:sp>
        <p:nvSpPr>
          <p:cNvPr id="3" name="Text Placeholder 2">
            <a:extLst>
              <a:ext uri="{FF2B5EF4-FFF2-40B4-BE49-F238E27FC236}">
                <a16:creationId xmlns:a16="http://schemas.microsoft.com/office/drawing/2014/main" id="{DD0662A5-D840-49D6-9B05-3DCDF8EF7B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902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text, map&#10;&#10;Description automatically generated">
            <a:extLst>
              <a:ext uri="{FF2B5EF4-FFF2-40B4-BE49-F238E27FC236}">
                <a16:creationId xmlns:a16="http://schemas.microsoft.com/office/drawing/2014/main" id="{B2E0458F-F655-46F0-9C91-B9AAAB5B7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432" y="1511091"/>
            <a:ext cx="4599318" cy="5042109"/>
          </a:xfrm>
          <a:prstGeom prst="rect">
            <a:avLst/>
          </a:prstGeom>
        </p:spPr>
      </p:pic>
      <p:sp>
        <p:nvSpPr>
          <p:cNvPr id="2" name="Title 1">
            <a:extLst>
              <a:ext uri="{FF2B5EF4-FFF2-40B4-BE49-F238E27FC236}">
                <a16:creationId xmlns:a16="http://schemas.microsoft.com/office/drawing/2014/main" id="{00689AD8-A12C-45AE-8A95-8BF4F62EEF35}"/>
              </a:ext>
            </a:extLst>
          </p:cNvPr>
          <p:cNvSpPr>
            <a:spLocks noGrp="1"/>
          </p:cNvSpPr>
          <p:nvPr>
            <p:ph type="title"/>
          </p:nvPr>
        </p:nvSpPr>
        <p:spPr/>
        <p:txBody>
          <a:bodyPr/>
          <a:lstStyle/>
          <a:p>
            <a:r>
              <a:rPr lang="en-US"/>
              <a:t>Construction of a Uniform Grid</a:t>
            </a:r>
          </a:p>
        </p:txBody>
      </p:sp>
      <p:sp>
        <p:nvSpPr>
          <p:cNvPr id="3" name="Slide Number Placeholder 2">
            <a:extLst>
              <a:ext uri="{FF2B5EF4-FFF2-40B4-BE49-F238E27FC236}">
                <a16:creationId xmlns:a16="http://schemas.microsoft.com/office/drawing/2014/main" id="{DBF5878B-2522-4C37-9CFE-05174F1D34AF}"/>
              </a:ext>
            </a:extLst>
          </p:cNvPr>
          <p:cNvSpPr>
            <a:spLocks noGrp="1"/>
          </p:cNvSpPr>
          <p:nvPr>
            <p:ph type="sldNum" sz="quarter" idx="12"/>
          </p:nvPr>
        </p:nvSpPr>
        <p:spPr/>
        <p:txBody>
          <a:bodyPr/>
          <a:lstStyle/>
          <a:p>
            <a:fld id="{5F74FEF4-47FE-43C0-8A34-2652E10A11F5}" type="slidenum">
              <a:rPr lang="en-US" smtClean="0"/>
              <a:pPr/>
              <a:t>15</a:t>
            </a:fld>
            <a:endParaRPr lang="en-US"/>
          </a:p>
        </p:txBody>
      </p:sp>
      <p:pic>
        <p:nvPicPr>
          <p:cNvPr id="5" name="Picture 4" descr="A picture containing text, map&#10;&#10;Description automatically generated">
            <a:extLst>
              <a:ext uri="{FF2B5EF4-FFF2-40B4-BE49-F238E27FC236}">
                <a16:creationId xmlns:a16="http://schemas.microsoft.com/office/drawing/2014/main" id="{9B3129DD-BD72-40E8-82AE-DFBD17FD1630}"/>
              </a:ext>
            </a:extLst>
          </p:cNvPr>
          <p:cNvPicPr>
            <a:picLocks noChangeAspect="1"/>
          </p:cNvPicPr>
          <p:nvPr/>
        </p:nvPicPr>
        <p:blipFill>
          <a:blip r:embed="rId4"/>
          <a:stretch>
            <a:fillRect/>
          </a:stretch>
        </p:blipFill>
        <p:spPr>
          <a:xfrm>
            <a:off x="3864364" y="1514651"/>
            <a:ext cx="4587549" cy="5043119"/>
          </a:xfrm>
          <a:prstGeom prst="rect">
            <a:avLst/>
          </a:prstGeom>
        </p:spPr>
      </p:pic>
      <p:pic>
        <p:nvPicPr>
          <p:cNvPr id="7" name="Picture 6" descr="A close up of a map&#10;&#10;Description automatically generated">
            <a:extLst>
              <a:ext uri="{FF2B5EF4-FFF2-40B4-BE49-F238E27FC236}">
                <a16:creationId xmlns:a16="http://schemas.microsoft.com/office/drawing/2014/main" id="{9BEE5E9B-B4CA-4F8E-8D99-74F93A949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4433" y="1523999"/>
            <a:ext cx="4599319" cy="5029200"/>
          </a:xfrm>
          <a:prstGeom prst="rect">
            <a:avLst/>
          </a:prstGeom>
        </p:spPr>
      </p:pic>
      <p:sp>
        <p:nvSpPr>
          <p:cNvPr id="8" name="TextBox 7">
            <a:extLst>
              <a:ext uri="{FF2B5EF4-FFF2-40B4-BE49-F238E27FC236}">
                <a16:creationId xmlns:a16="http://schemas.microsoft.com/office/drawing/2014/main" id="{78630CD4-B4C2-421B-BE0D-04DB2E9AE1F0}"/>
              </a:ext>
            </a:extLst>
          </p:cNvPr>
          <p:cNvSpPr txBox="1"/>
          <p:nvPr/>
        </p:nvSpPr>
        <p:spPr>
          <a:xfrm>
            <a:off x="3886202" y="1815762"/>
            <a:ext cx="113841" cy="369332"/>
          </a:xfrm>
          <a:prstGeom prst="rect">
            <a:avLst/>
          </a:prstGeom>
          <a:noFill/>
        </p:spPr>
        <p:txBody>
          <a:bodyPr wrap="square" rtlCol="0">
            <a:spAutoFit/>
          </a:bodyPr>
          <a:lstStyle/>
          <a:p>
            <a:r>
              <a:rPr lang="en-US"/>
              <a:t>0</a:t>
            </a:r>
          </a:p>
        </p:txBody>
      </p:sp>
      <p:sp>
        <p:nvSpPr>
          <p:cNvPr id="9" name="TextBox 8">
            <a:extLst>
              <a:ext uri="{FF2B5EF4-FFF2-40B4-BE49-F238E27FC236}">
                <a16:creationId xmlns:a16="http://schemas.microsoft.com/office/drawing/2014/main" id="{E772A4CB-E792-4393-97C2-5B397BC80E68}"/>
              </a:ext>
            </a:extLst>
          </p:cNvPr>
          <p:cNvSpPr txBox="1"/>
          <p:nvPr/>
        </p:nvSpPr>
        <p:spPr>
          <a:xfrm>
            <a:off x="3878096" y="2432945"/>
            <a:ext cx="113841" cy="369332"/>
          </a:xfrm>
          <a:prstGeom prst="rect">
            <a:avLst/>
          </a:prstGeom>
          <a:noFill/>
        </p:spPr>
        <p:txBody>
          <a:bodyPr wrap="square" rtlCol="0">
            <a:spAutoFit/>
          </a:bodyPr>
          <a:lstStyle/>
          <a:p>
            <a:r>
              <a:rPr lang="en-US"/>
              <a:t>1</a:t>
            </a:r>
          </a:p>
        </p:txBody>
      </p:sp>
      <p:sp>
        <p:nvSpPr>
          <p:cNvPr id="10" name="TextBox 9">
            <a:extLst>
              <a:ext uri="{FF2B5EF4-FFF2-40B4-BE49-F238E27FC236}">
                <a16:creationId xmlns:a16="http://schemas.microsoft.com/office/drawing/2014/main" id="{9845D6BB-DC1A-4736-9E2A-6466D7A8C740}"/>
              </a:ext>
            </a:extLst>
          </p:cNvPr>
          <p:cNvSpPr txBox="1"/>
          <p:nvPr/>
        </p:nvSpPr>
        <p:spPr>
          <a:xfrm>
            <a:off x="3878096" y="3155096"/>
            <a:ext cx="113841" cy="369332"/>
          </a:xfrm>
          <a:prstGeom prst="rect">
            <a:avLst/>
          </a:prstGeom>
          <a:noFill/>
        </p:spPr>
        <p:txBody>
          <a:bodyPr wrap="square" rtlCol="0">
            <a:spAutoFit/>
          </a:bodyPr>
          <a:lstStyle/>
          <a:p>
            <a:r>
              <a:rPr lang="en-US"/>
              <a:t>2</a:t>
            </a:r>
          </a:p>
        </p:txBody>
      </p:sp>
      <p:sp>
        <p:nvSpPr>
          <p:cNvPr id="11" name="TextBox 10">
            <a:extLst>
              <a:ext uri="{FF2B5EF4-FFF2-40B4-BE49-F238E27FC236}">
                <a16:creationId xmlns:a16="http://schemas.microsoft.com/office/drawing/2014/main" id="{958E816B-F29C-47F5-B448-2B2732814FE9}"/>
              </a:ext>
            </a:extLst>
          </p:cNvPr>
          <p:cNvSpPr txBox="1"/>
          <p:nvPr/>
        </p:nvSpPr>
        <p:spPr>
          <a:xfrm>
            <a:off x="3878096" y="4546216"/>
            <a:ext cx="113841" cy="369332"/>
          </a:xfrm>
          <a:prstGeom prst="rect">
            <a:avLst/>
          </a:prstGeom>
          <a:noFill/>
        </p:spPr>
        <p:txBody>
          <a:bodyPr wrap="square" rtlCol="0">
            <a:spAutoFit/>
          </a:bodyPr>
          <a:lstStyle/>
          <a:p>
            <a:r>
              <a:rPr lang="en-US"/>
              <a:t>4</a:t>
            </a:r>
          </a:p>
        </p:txBody>
      </p:sp>
      <p:sp>
        <p:nvSpPr>
          <p:cNvPr id="12" name="TextBox 11">
            <a:extLst>
              <a:ext uri="{FF2B5EF4-FFF2-40B4-BE49-F238E27FC236}">
                <a16:creationId xmlns:a16="http://schemas.microsoft.com/office/drawing/2014/main" id="{0A087734-3A88-4D1A-A284-339FFE8AB970}"/>
              </a:ext>
            </a:extLst>
          </p:cNvPr>
          <p:cNvSpPr txBox="1"/>
          <p:nvPr/>
        </p:nvSpPr>
        <p:spPr>
          <a:xfrm>
            <a:off x="3886202" y="3824065"/>
            <a:ext cx="113841" cy="369332"/>
          </a:xfrm>
          <a:prstGeom prst="rect">
            <a:avLst/>
          </a:prstGeom>
          <a:noFill/>
        </p:spPr>
        <p:txBody>
          <a:bodyPr wrap="square" rtlCol="0">
            <a:spAutoFit/>
          </a:bodyPr>
          <a:lstStyle/>
          <a:p>
            <a:r>
              <a:rPr lang="en-US"/>
              <a:t>3</a:t>
            </a:r>
          </a:p>
        </p:txBody>
      </p:sp>
      <p:sp>
        <p:nvSpPr>
          <p:cNvPr id="13" name="TextBox 12">
            <a:extLst>
              <a:ext uri="{FF2B5EF4-FFF2-40B4-BE49-F238E27FC236}">
                <a16:creationId xmlns:a16="http://schemas.microsoft.com/office/drawing/2014/main" id="{52C87E4E-B3D0-41ED-AE43-4865531838CB}"/>
              </a:ext>
            </a:extLst>
          </p:cNvPr>
          <p:cNvSpPr txBox="1"/>
          <p:nvPr/>
        </p:nvSpPr>
        <p:spPr>
          <a:xfrm>
            <a:off x="3878096" y="5241776"/>
            <a:ext cx="113841" cy="369332"/>
          </a:xfrm>
          <a:prstGeom prst="rect">
            <a:avLst/>
          </a:prstGeom>
          <a:noFill/>
        </p:spPr>
        <p:txBody>
          <a:bodyPr wrap="square" rtlCol="0">
            <a:spAutoFit/>
          </a:bodyPr>
          <a:lstStyle/>
          <a:p>
            <a:r>
              <a:rPr lang="en-US"/>
              <a:t>5</a:t>
            </a:r>
          </a:p>
        </p:txBody>
      </p:sp>
      <p:sp>
        <p:nvSpPr>
          <p:cNvPr id="14" name="TextBox 13">
            <a:extLst>
              <a:ext uri="{FF2B5EF4-FFF2-40B4-BE49-F238E27FC236}">
                <a16:creationId xmlns:a16="http://schemas.microsoft.com/office/drawing/2014/main" id="{39A2B1FB-5823-4E30-BB6C-A92092615326}"/>
              </a:ext>
            </a:extLst>
          </p:cNvPr>
          <p:cNvSpPr txBox="1"/>
          <p:nvPr/>
        </p:nvSpPr>
        <p:spPr>
          <a:xfrm>
            <a:off x="4612725" y="1417833"/>
            <a:ext cx="167503" cy="369332"/>
          </a:xfrm>
          <a:prstGeom prst="rect">
            <a:avLst/>
          </a:prstGeom>
          <a:noFill/>
        </p:spPr>
        <p:txBody>
          <a:bodyPr wrap="square" rtlCol="0">
            <a:spAutoFit/>
          </a:bodyPr>
          <a:lstStyle/>
          <a:p>
            <a:r>
              <a:rPr lang="en-US"/>
              <a:t>1</a:t>
            </a:r>
          </a:p>
        </p:txBody>
      </p:sp>
      <p:sp>
        <p:nvSpPr>
          <p:cNvPr id="15" name="TextBox 14">
            <a:extLst>
              <a:ext uri="{FF2B5EF4-FFF2-40B4-BE49-F238E27FC236}">
                <a16:creationId xmlns:a16="http://schemas.microsoft.com/office/drawing/2014/main" id="{8DBE093F-3258-45F0-B885-6B107A6B6EC2}"/>
              </a:ext>
            </a:extLst>
          </p:cNvPr>
          <p:cNvSpPr txBox="1"/>
          <p:nvPr/>
        </p:nvSpPr>
        <p:spPr>
          <a:xfrm>
            <a:off x="4176016" y="1436573"/>
            <a:ext cx="167503" cy="369332"/>
          </a:xfrm>
          <a:prstGeom prst="rect">
            <a:avLst/>
          </a:prstGeom>
          <a:noFill/>
        </p:spPr>
        <p:txBody>
          <a:bodyPr wrap="square" rtlCol="0">
            <a:spAutoFit/>
          </a:bodyPr>
          <a:lstStyle/>
          <a:p>
            <a:r>
              <a:rPr lang="en-US"/>
              <a:t>0</a:t>
            </a:r>
          </a:p>
        </p:txBody>
      </p:sp>
      <p:sp>
        <p:nvSpPr>
          <p:cNvPr id="16" name="TextBox 15">
            <a:extLst>
              <a:ext uri="{FF2B5EF4-FFF2-40B4-BE49-F238E27FC236}">
                <a16:creationId xmlns:a16="http://schemas.microsoft.com/office/drawing/2014/main" id="{E355786A-BF77-44D9-A1CD-221AABBD168D}"/>
              </a:ext>
            </a:extLst>
          </p:cNvPr>
          <p:cNvSpPr txBox="1"/>
          <p:nvPr/>
        </p:nvSpPr>
        <p:spPr>
          <a:xfrm>
            <a:off x="4993752" y="1429018"/>
            <a:ext cx="167503" cy="369332"/>
          </a:xfrm>
          <a:prstGeom prst="rect">
            <a:avLst/>
          </a:prstGeom>
          <a:noFill/>
        </p:spPr>
        <p:txBody>
          <a:bodyPr wrap="square" rtlCol="0">
            <a:spAutoFit/>
          </a:bodyPr>
          <a:lstStyle/>
          <a:p>
            <a:r>
              <a:rPr lang="en-US"/>
              <a:t>2</a:t>
            </a:r>
          </a:p>
        </p:txBody>
      </p:sp>
      <p:sp>
        <p:nvSpPr>
          <p:cNvPr id="17" name="TextBox 16">
            <a:extLst>
              <a:ext uri="{FF2B5EF4-FFF2-40B4-BE49-F238E27FC236}">
                <a16:creationId xmlns:a16="http://schemas.microsoft.com/office/drawing/2014/main" id="{99C500B1-82EC-47A4-A4C9-55F9EBB7D579}"/>
              </a:ext>
            </a:extLst>
          </p:cNvPr>
          <p:cNvSpPr txBox="1"/>
          <p:nvPr/>
        </p:nvSpPr>
        <p:spPr>
          <a:xfrm>
            <a:off x="5414818" y="1436573"/>
            <a:ext cx="141214" cy="369332"/>
          </a:xfrm>
          <a:prstGeom prst="rect">
            <a:avLst/>
          </a:prstGeom>
          <a:noFill/>
        </p:spPr>
        <p:txBody>
          <a:bodyPr wrap="square" rtlCol="0">
            <a:spAutoFit/>
          </a:bodyPr>
          <a:lstStyle/>
          <a:p>
            <a:r>
              <a:rPr lang="en-US"/>
              <a:t>3</a:t>
            </a:r>
          </a:p>
        </p:txBody>
      </p:sp>
      <p:sp>
        <p:nvSpPr>
          <p:cNvPr id="18" name="TextBox 17">
            <a:extLst>
              <a:ext uri="{FF2B5EF4-FFF2-40B4-BE49-F238E27FC236}">
                <a16:creationId xmlns:a16="http://schemas.microsoft.com/office/drawing/2014/main" id="{CFF31339-BF15-4D6F-9E4F-C680BD288AB7}"/>
              </a:ext>
            </a:extLst>
          </p:cNvPr>
          <p:cNvSpPr txBox="1"/>
          <p:nvPr/>
        </p:nvSpPr>
        <p:spPr>
          <a:xfrm>
            <a:off x="5809597" y="1417833"/>
            <a:ext cx="167503" cy="369332"/>
          </a:xfrm>
          <a:prstGeom prst="rect">
            <a:avLst/>
          </a:prstGeom>
          <a:noFill/>
        </p:spPr>
        <p:txBody>
          <a:bodyPr wrap="square" rtlCol="0">
            <a:spAutoFit/>
          </a:bodyPr>
          <a:lstStyle/>
          <a:p>
            <a:r>
              <a:rPr lang="en-US"/>
              <a:t>4</a:t>
            </a:r>
          </a:p>
        </p:txBody>
      </p:sp>
      <p:sp>
        <p:nvSpPr>
          <p:cNvPr id="19" name="TextBox 18">
            <a:extLst>
              <a:ext uri="{FF2B5EF4-FFF2-40B4-BE49-F238E27FC236}">
                <a16:creationId xmlns:a16="http://schemas.microsoft.com/office/drawing/2014/main" id="{2220F34C-D69F-4F90-8CDE-FB9514689818}"/>
              </a:ext>
            </a:extLst>
          </p:cNvPr>
          <p:cNvSpPr txBox="1"/>
          <p:nvPr/>
        </p:nvSpPr>
        <p:spPr>
          <a:xfrm>
            <a:off x="3878096" y="5937336"/>
            <a:ext cx="113841" cy="369332"/>
          </a:xfrm>
          <a:prstGeom prst="rect">
            <a:avLst/>
          </a:prstGeom>
          <a:noFill/>
        </p:spPr>
        <p:txBody>
          <a:bodyPr wrap="square" rtlCol="0">
            <a:spAutoFit/>
          </a:bodyPr>
          <a:lstStyle/>
          <a:p>
            <a:r>
              <a:rPr lang="en-US"/>
              <a:t>6</a:t>
            </a:r>
          </a:p>
        </p:txBody>
      </p:sp>
      <p:sp>
        <p:nvSpPr>
          <p:cNvPr id="20" name="TextBox 19">
            <a:extLst>
              <a:ext uri="{FF2B5EF4-FFF2-40B4-BE49-F238E27FC236}">
                <a16:creationId xmlns:a16="http://schemas.microsoft.com/office/drawing/2014/main" id="{AB07A412-F9A1-4090-905B-5E1787BB08A8}"/>
              </a:ext>
            </a:extLst>
          </p:cNvPr>
          <p:cNvSpPr txBox="1"/>
          <p:nvPr/>
        </p:nvSpPr>
        <p:spPr>
          <a:xfrm>
            <a:off x="6230664" y="1447758"/>
            <a:ext cx="167503" cy="369332"/>
          </a:xfrm>
          <a:prstGeom prst="rect">
            <a:avLst/>
          </a:prstGeom>
          <a:noFill/>
        </p:spPr>
        <p:txBody>
          <a:bodyPr wrap="square" rtlCol="0">
            <a:spAutoFit/>
          </a:bodyPr>
          <a:lstStyle/>
          <a:p>
            <a:r>
              <a:rPr lang="en-US"/>
              <a:t>5</a:t>
            </a:r>
          </a:p>
        </p:txBody>
      </p:sp>
      <p:sp>
        <p:nvSpPr>
          <p:cNvPr id="21" name="TextBox 20">
            <a:extLst>
              <a:ext uri="{FF2B5EF4-FFF2-40B4-BE49-F238E27FC236}">
                <a16:creationId xmlns:a16="http://schemas.microsoft.com/office/drawing/2014/main" id="{977E3E32-7D8D-451D-8749-9FE1754074C9}"/>
              </a:ext>
            </a:extLst>
          </p:cNvPr>
          <p:cNvSpPr txBox="1"/>
          <p:nvPr/>
        </p:nvSpPr>
        <p:spPr>
          <a:xfrm>
            <a:off x="7104082" y="1441397"/>
            <a:ext cx="167503" cy="369332"/>
          </a:xfrm>
          <a:prstGeom prst="rect">
            <a:avLst/>
          </a:prstGeom>
          <a:noFill/>
        </p:spPr>
        <p:txBody>
          <a:bodyPr wrap="square" rtlCol="0">
            <a:spAutoFit/>
          </a:bodyPr>
          <a:lstStyle/>
          <a:p>
            <a:r>
              <a:rPr lang="en-US"/>
              <a:t>7</a:t>
            </a:r>
          </a:p>
        </p:txBody>
      </p:sp>
      <p:sp>
        <p:nvSpPr>
          <p:cNvPr id="22" name="TextBox 21">
            <a:extLst>
              <a:ext uri="{FF2B5EF4-FFF2-40B4-BE49-F238E27FC236}">
                <a16:creationId xmlns:a16="http://schemas.microsoft.com/office/drawing/2014/main" id="{FE1B9237-FDF0-43F0-8E02-FC63B0CB6799}"/>
              </a:ext>
            </a:extLst>
          </p:cNvPr>
          <p:cNvSpPr txBox="1"/>
          <p:nvPr/>
        </p:nvSpPr>
        <p:spPr>
          <a:xfrm>
            <a:off x="7531667" y="1444397"/>
            <a:ext cx="167503" cy="369332"/>
          </a:xfrm>
          <a:prstGeom prst="rect">
            <a:avLst/>
          </a:prstGeom>
          <a:noFill/>
        </p:spPr>
        <p:txBody>
          <a:bodyPr wrap="square" rtlCol="0">
            <a:spAutoFit/>
          </a:bodyPr>
          <a:lstStyle/>
          <a:p>
            <a:r>
              <a:rPr lang="en-US"/>
              <a:t>8</a:t>
            </a:r>
          </a:p>
        </p:txBody>
      </p:sp>
      <p:sp>
        <p:nvSpPr>
          <p:cNvPr id="23" name="TextBox 22">
            <a:extLst>
              <a:ext uri="{FF2B5EF4-FFF2-40B4-BE49-F238E27FC236}">
                <a16:creationId xmlns:a16="http://schemas.microsoft.com/office/drawing/2014/main" id="{D9A94D3A-F616-4196-9308-A299E575FB82}"/>
              </a:ext>
            </a:extLst>
          </p:cNvPr>
          <p:cNvSpPr txBox="1"/>
          <p:nvPr/>
        </p:nvSpPr>
        <p:spPr>
          <a:xfrm>
            <a:off x="6666454" y="1429018"/>
            <a:ext cx="167503" cy="369332"/>
          </a:xfrm>
          <a:prstGeom prst="rect">
            <a:avLst/>
          </a:prstGeom>
          <a:noFill/>
        </p:spPr>
        <p:txBody>
          <a:bodyPr wrap="square" rtlCol="0">
            <a:spAutoFit/>
          </a:bodyPr>
          <a:lstStyle/>
          <a:p>
            <a:r>
              <a:rPr lang="en-US"/>
              <a:t>6</a:t>
            </a:r>
          </a:p>
        </p:txBody>
      </p:sp>
      <p:sp>
        <p:nvSpPr>
          <p:cNvPr id="24" name="TextBox 23">
            <a:extLst>
              <a:ext uri="{FF2B5EF4-FFF2-40B4-BE49-F238E27FC236}">
                <a16:creationId xmlns:a16="http://schemas.microsoft.com/office/drawing/2014/main" id="{8C67B4CD-4014-4520-97B1-E126C0EBD9D3}"/>
              </a:ext>
            </a:extLst>
          </p:cNvPr>
          <p:cNvSpPr txBox="1"/>
          <p:nvPr/>
        </p:nvSpPr>
        <p:spPr>
          <a:xfrm>
            <a:off x="7873777" y="1442137"/>
            <a:ext cx="167503" cy="369332"/>
          </a:xfrm>
          <a:prstGeom prst="rect">
            <a:avLst/>
          </a:prstGeom>
          <a:noFill/>
        </p:spPr>
        <p:txBody>
          <a:bodyPr wrap="square" rtlCol="0">
            <a:spAutoFit/>
          </a:bodyPr>
          <a:lstStyle/>
          <a:p>
            <a:r>
              <a:rPr lang="en-US"/>
              <a:t>9</a:t>
            </a:r>
          </a:p>
        </p:txBody>
      </p:sp>
      <p:pic>
        <p:nvPicPr>
          <p:cNvPr id="48" name="Picture 47" descr="A close up of a map&#10;&#10;Description automatically generated">
            <a:extLst>
              <a:ext uri="{FF2B5EF4-FFF2-40B4-BE49-F238E27FC236}">
                <a16:creationId xmlns:a16="http://schemas.microsoft.com/office/drawing/2014/main" id="{CF003D95-B8EA-48D7-85C9-DEED319644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7162" y="1511089"/>
            <a:ext cx="4587550" cy="5042111"/>
          </a:xfrm>
          <a:prstGeom prst="rect">
            <a:avLst/>
          </a:prstGeom>
        </p:spPr>
      </p:pic>
      <p:sp>
        <p:nvSpPr>
          <p:cNvPr id="49" name="TextBox 48">
            <a:extLst>
              <a:ext uri="{FF2B5EF4-FFF2-40B4-BE49-F238E27FC236}">
                <a16:creationId xmlns:a16="http://schemas.microsoft.com/office/drawing/2014/main" id="{74D57C46-0EAE-4E96-93AE-2EA77AB2C717}"/>
              </a:ext>
            </a:extLst>
          </p:cNvPr>
          <p:cNvSpPr txBox="1"/>
          <p:nvPr/>
        </p:nvSpPr>
        <p:spPr>
          <a:xfrm>
            <a:off x="4087685" y="1968163"/>
            <a:ext cx="45719" cy="338554"/>
          </a:xfrm>
          <a:prstGeom prst="rect">
            <a:avLst/>
          </a:prstGeom>
          <a:noFill/>
        </p:spPr>
        <p:txBody>
          <a:bodyPr wrap="square" rtlCol="0">
            <a:spAutoFit/>
          </a:bodyPr>
          <a:lstStyle/>
          <a:p>
            <a:r>
              <a:rPr lang="en-US" sz="1600" dirty="0"/>
              <a:t>0</a:t>
            </a:r>
          </a:p>
        </p:txBody>
      </p:sp>
      <p:sp>
        <p:nvSpPr>
          <p:cNvPr id="50" name="TextBox 49">
            <a:extLst>
              <a:ext uri="{FF2B5EF4-FFF2-40B4-BE49-F238E27FC236}">
                <a16:creationId xmlns:a16="http://schemas.microsoft.com/office/drawing/2014/main" id="{9A507BEF-3FAF-4779-B70C-7C1CE0D89474}"/>
              </a:ext>
            </a:extLst>
          </p:cNvPr>
          <p:cNvSpPr txBox="1"/>
          <p:nvPr/>
        </p:nvSpPr>
        <p:spPr>
          <a:xfrm>
            <a:off x="4079579" y="2585346"/>
            <a:ext cx="45719" cy="338554"/>
          </a:xfrm>
          <a:prstGeom prst="rect">
            <a:avLst/>
          </a:prstGeom>
          <a:noFill/>
        </p:spPr>
        <p:txBody>
          <a:bodyPr wrap="square" rtlCol="0">
            <a:spAutoFit/>
          </a:bodyPr>
          <a:lstStyle/>
          <a:p>
            <a:r>
              <a:rPr lang="en-US" sz="1600"/>
              <a:t>1</a:t>
            </a:r>
          </a:p>
        </p:txBody>
      </p:sp>
      <p:sp>
        <p:nvSpPr>
          <p:cNvPr id="51" name="TextBox 50">
            <a:extLst>
              <a:ext uri="{FF2B5EF4-FFF2-40B4-BE49-F238E27FC236}">
                <a16:creationId xmlns:a16="http://schemas.microsoft.com/office/drawing/2014/main" id="{A1B1EEA7-84EC-4AFF-ABD7-C6D8FA63B4CF}"/>
              </a:ext>
            </a:extLst>
          </p:cNvPr>
          <p:cNvSpPr txBox="1"/>
          <p:nvPr/>
        </p:nvSpPr>
        <p:spPr>
          <a:xfrm>
            <a:off x="4079579" y="3307497"/>
            <a:ext cx="45719" cy="338554"/>
          </a:xfrm>
          <a:prstGeom prst="rect">
            <a:avLst/>
          </a:prstGeom>
          <a:noFill/>
        </p:spPr>
        <p:txBody>
          <a:bodyPr wrap="square" rtlCol="0">
            <a:spAutoFit/>
          </a:bodyPr>
          <a:lstStyle/>
          <a:p>
            <a:r>
              <a:rPr lang="en-US" sz="1600"/>
              <a:t>2</a:t>
            </a:r>
          </a:p>
        </p:txBody>
      </p:sp>
      <p:sp>
        <p:nvSpPr>
          <p:cNvPr id="52" name="TextBox 51">
            <a:extLst>
              <a:ext uri="{FF2B5EF4-FFF2-40B4-BE49-F238E27FC236}">
                <a16:creationId xmlns:a16="http://schemas.microsoft.com/office/drawing/2014/main" id="{FFE0CA04-D040-4335-9DE1-CEA8C13E3B8E}"/>
              </a:ext>
            </a:extLst>
          </p:cNvPr>
          <p:cNvSpPr txBox="1"/>
          <p:nvPr/>
        </p:nvSpPr>
        <p:spPr>
          <a:xfrm>
            <a:off x="4109601" y="4516044"/>
            <a:ext cx="45719" cy="338554"/>
          </a:xfrm>
          <a:prstGeom prst="rect">
            <a:avLst/>
          </a:prstGeom>
          <a:noFill/>
        </p:spPr>
        <p:txBody>
          <a:bodyPr wrap="square" rtlCol="0">
            <a:spAutoFit/>
          </a:bodyPr>
          <a:lstStyle/>
          <a:p>
            <a:r>
              <a:rPr lang="en-US" sz="1600"/>
              <a:t>4</a:t>
            </a:r>
          </a:p>
        </p:txBody>
      </p:sp>
      <p:sp>
        <p:nvSpPr>
          <p:cNvPr id="53" name="TextBox 52">
            <a:extLst>
              <a:ext uri="{FF2B5EF4-FFF2-40B4-BE49-F238E27FC236}">
                <a16:creationId xmlns:a16="http://schemas.microsoft.com/office/drawing/2014/main" id="{B1BC1649-BA47-4D7E-9C87-A08618CCE83B}"/>
              </a:ext>
            </a:extLst>
          </p:cNvPr>
          <p:cNvSpPr txBox="1"/>
          <p:nvPr/>
        </p:nvSpPr>
        <p:spPr>
          <a:xfrm>
            <a:off x="4087685" y="3976466"/>
            <a:ext cx="45719" cy="338554"/>
          </a:xfrm>
          <a:prstGeom prst="rect">
            <a:avLst/>
          </a:prstGeom>
          <a:noFill/>
        </p:spPr>
        <p:txBody>
          <a:bodyPr wrap="square" rtlCol="0">
            <a:spAutoFit/>
          </a:bodyPr>
          <a:lstStyle/>
          <a:p>
            <a:r>
              <a:rPr lang="en-US" sz="1600"/>
              <a:t>3</a:t>
            </a:r>
          </a:p>
        </p:txBody>
      </p:sp>
      <p:sp>
        <p:nvSpPr>
          <p:cNvPr id="54" name="TextBox 53">
            <a:extLst>
              <a:ext uri="{FF2B5EF4-FFF2-40B4-BE49-F238E27FC236}">
                <a16:creationId xmlns:a16="http://schemas.microsoft.com/office/drawing/2014/main" id="{05E1C8D6-5756-45B3-A7EA-C88FF0A20191}"/>
              </a:ext>
            </a:extLst>
          </p:cNvPr>
          <p:cNvSpPr txBox="1"/>
          <p:nvPr/>
        </p:nvSpPr>
        <p:spPr>
          <a:xfrm>
            <a:off x="4109600" y="5156031"/>
            <a:ext cx="45719" cy="338554"/>
          </a:xfrm>
          <a:prstGeom prst="rect">
            <a:avLst/>
          </a:prstGeom>
          <a:noFill/>
        </p:spPr>
        <p:txBody>
          <a:bodyPr wrap="square" rtlCol="0">
            <a:spAutoFit/>
          </a:bodyPr>
          <a:lstStyle/>
          <a:p>
            <a:r>
              <a:rPr lang="en-US" sz="1600" dirty="0"/>
              <a:t>5</a:t>
            </a:r>
          </a:p>
        </p:txBody>
      </p:sp>
      <p:sp>
        <p:nvSpPr>
          <p:cNvPr id="55" name="TextBox 54">
            <a:extLst>
              <a:ext uri="{FF2B5EF4-FFF2-40B4-BE49-F238E27FC236}">
                <a16:creationId xmlns:a16="http://schemas.microsoft.com/office/drawing/2014/main" id="{3BB9AEED-295D-46D0-A6CA-1691E33DC74C}"/>
              </a:ext>
            </a:extLst>
          </p:cNvPr>
          <p:cNvSpPr txBox="1"/>
          <p:nvPr/>
        </p:nvSpPr>
        <p:spPr>
          <a:xfrm flipH="1">
            <a:off x="4710807" y="1601264"/>
            <a:ext cx="253775" cy="338554"/>
          </a:xfrm>
          <a:prstGeom prst="rect">
            <a:avLst/>
          </a:prstGeom>
          <a:noFill/>
        </p:spPr>
        <p:txBody>
          <a:bodyPr wrap="square" rtlCol="0">
            <a:spAutoFit/>
          </a:bodyPr>
          <a:lstStyle/>
          <a:p>
            <a:r>
              <a:rPr lang="en-US" sz="1600"/>
              <a:t>1</a:t>
            </a:r>
          </a:p>
        </p:txBody>
      </p:sp>
      <p:sp>
        <p:nvSpPr>
          <p:cNvPr id="56" name="TextBox 55">
            <a:extLst>
              <a:ext uri="{FF2B5EF4-FFF2-40B4-BE49-F238E27FC236}">
                <a16:creationId xmlns:a16="http://schemas.microsoft.com/office/drawing/2014/main" id="{7651A709-FE8B-4BB3-9D17-9FB25B2A47BD}"/>
              </a:ext>
            </a:extLst>
          </p:cNvPr>
          <p:cNvSpPr txBox="1"/>
          <p:nvPr/>
        </p:nvSpPr>
        <p:spPr>
          <a:xfrm flipH="1">
            <a:off x="4348693" y="1604425"/>
            <a:ext cx="253775" cy="338554"/>
          </a:xfrm>
          <a:prstGeom prst="rect">
            <a:avLst/>
          </a:prstGeom>
          <a:noFill/>
        </p:spPr>
        <p:txBody>
          <a:bodyPr wrap="square" rtlCol="0">
            <a:spAutoFit/>
          </a:bodyPr>
          <a:lstStyle/>
          <a:p>
            <a:r>
              <a:rPr lang="en-US" sz="1600" dirty="0"/>
              <a:t>0</a:t>
            </a:r>
          </a:p>
        </p:txBody>
      </p:sp>
      <p:sp>
        <p:nvSpPr>
          <p:cNvPr id="57" name="TextBox 56">
            <a:extLst>
              <a:ext uri="{FF2B5EF4-FFF2-40B4-BE49-F238E27FC236}">
                <a16:creationId xmlns:a16="http://schemas.microsoft.com/office/drawing/2014/main" id="{C5E31111-D399-40A4-9F8A-A2772AD2BC36}"/>
              </a:ext>
            </a:extLst>
          </p:cNvPr>
          <p:cNvSpPr txBox="1"/>
          <p:nvPr/>
        </p:nvSpPr>
        <p:spPr>
          <a:xfrm flipH="1">
            <a:off x="5084971" y="1594636"/>
            <a:ext cx="253775" cy="338554"/>
          </a:xfrm>
          <a:prstGeom prst="rect">
            <a:avLst/>
          </a:prstGeom>
          <a:noFill/>
        </p:spPr>
        <p:txBody>
          <a:bodyPr wrap="square" rtlCol="0">
            <a:spAutoFit/>
          </a:bodyPr>
          <a:lstStyle/>
          <a:p>
            <a:r>
              <a:rPr lang="en-US" sz="1600" dirty="0"/>
              <a:t>2</a:t>
            </a:r>
          </a:p>
        </p:txBody>
      </p:sp>
      <p:sp>
        <p:nvSpPr>
          <p:cNvPr id="58" name="TextBox 57">
            <a:extLst>
              <a:ext uri="{FF2B5EF4-FFF2-40B4-BE49-F238E27FC236}">
                <a16:creationId xmlns:a16="http://schemas.microsoft.com/office/drawing/2014/main" id="{F4C658D5-3440-4909-8B1D-DBC9C2DA5B0E}"/>
              </a:ext>
            </a:extLst>
          </p:cNvPr>
          <p:cNvSpPr txBox="1"/>
          <p:nvPr/>
        </p:nvSpPr>
        <p:spPr>
          <a:xfrm flipH="1">
            <a:off x="5431388" y="1594636"/>
            <a:ext cx="213945" cy="338554"/>
          </a:xfrm>
          <a:prstGeom prst="rect">
            <a:avLst/>
          </a:prstGeom>
          <a:noFill/>
        </p:spPr>
        <p:txBody>
          <a:bodyPr wrap="square" rtlCol="0">
            <a:spAutoFit/>
          </a:bodyPr>
          <a:lstStyle/>
          <a:p>
            <a:r>
              <a:rPr lang="en-US" sz="1600"/>
              <a:t>3</a:t>
            </a:r>
          </a:p>
        </p:txBody>
      </p:sp>
      <p:sp>
        <p:nvSpPr>
          <p:cNvPr id="59" name="TextBox 58">
            <a:extLst>
              <a:ext uri="{FF2B5EF4-FFF2-40B4-BE49-F238E27FC236}">
                <a16:creationId xmlns:a16="http://schemas.microsoft.com/office/drawing/2014/main" id="{0C9DF938-8A45-46BE-8571-E237005D582C}"/>
              </a:ext>
            </a:extLst>
          </p:cNvPr>
          <p:cNvSpPr txBox="1"/>
          <p:nvPr/>
        </p:nvSpPr>
        <p:spPr>
          <a:xfrm flipH="1">
            <a:off x="5833036" y="1587245"/>
            <a:ext cx="253775" cy="338554"/>
          </a:xfrm>
          <a:prstGeom prst="rect">
            <a:avLst/>
          </a:prstGeom>
          <a:noFill/>
        </p:spPr>
        <p:txBody>
          <a:bodyPr wrap="square" rtlCol="0">
            <a:spAutoFit/>
          </a:bodyPr>
          <a:lstStyle/>
          <a:p>
            <a:r>
              <a:rPr lang="en-US" sz="1600"/>
              <a:t>4</a:t>
            </a:r>
          </a:p>
        </p:txBody>
      </p:sp>
      <p:sp>
        <p:nvSpPr>
          <p:cNvPr id="60" name="TextBox 59">
            <a:extLst>
              <a:ext uri="{FF2B5EF4-FFF2-40B4-BE49-F238E27FC236}">
                <a16:creationId xmlns:a16="http://schemas.microsoft.com/office/drawing/2014/main" id="{3F4B6693-C15C-4B34-9613-FBA28E7F87F1}"/>
              </a:ext>
            </a:extLst>
          </p:cNvPr>
          <p:cNvSpPr txBox="1"/>
          <p:nvPr/>
        </p:nvSpPr>
        <p:spPr>
          <a:xfrm>
            <a:off x="4102438" y="5695609"/>
            <a:ext cx="45719" cy="338554"/>
          </a:xfrm>
          <a:prstGeom prst="rect">
            <a:avLst/>
          </a:prstGeom>
          <a:noFill/>
        </p:spPr>
        <p:txBody>
          <a:bodyPr wrap="square" rtlCol="0">
            <a:spAutoFit/>
          </a:bodyPr>
          <a:lstStyle/>
          <a:p>
            <a:r>
              <a:rPr lang="en-US" sz="1600" dirty="0"/>
              <a:t>6</a:t>
            </a:r>
          </a:p>
        </p:txBody>
      </p:sp>
      <p:sp>
        <p:nvSpPr>
          <p:cNvPr id="61" name="TextBox 60">
            <a:extLst>
              <a:ext uri="{FF2B5EF4-FFF2-40B4-BE49-F238E27FC236}">
                <a16:creationId xmlns:a16="http://schemas.microsoft.com/office/drawing/2014/main" id="{094BC902-07C0-4484-8645-C65289F5262F}"/>
              </a:ext>
            </a:extLst>
          </p:cNvPr>
          <p:cNvSpPr txBox="1"/>
          <p:nvPr/>
        </p:nvSpPr>
        <p:spPr>
          <a:xfrm flipH="1">
            <a:off x="6215759" y="1604625"/>
            <a:ext cx="253775" cy="338554"/>
          </a:xfrm>
          <a:prstGeom prst="rect">
            <a:avLst/>
          </a:prstGeom>
          <a:noFill/>
        </p:spPr>
        <p:txBody>
          <a:bodyPr wrap="square" rtlCol="0">
            <a:spAutoFit/>
          </a:bodyPr>
          <a:lstStyle/>
          <a:p>
            <a:r>
              <a:rPr lang="en-US" sz="1600"/>
              <a:t>5</a:t>
            </a:r>
          </a:p>
        </p:txBody>
      </p:sp>
      <p:sp>
        <p:nvSpPr>
          <p:cNvPr id="62" name="TextBox 61">
            <a:extLst>
              <a:ext uri="{FF2B5EF4-FFF2-40B4-BE49-F238E27FC236}">
                <a16:creationId xmlns:a16="http://schemas.microsoft.com/office/drawing/2014/main" id="{CBC6E441-8E97-44A0-9A37-C05FF0EB6B24}"/>
              </a:ext>
            </a:extLst>
          </p:cNvPr>
          <p:cNvSpPr txBox="1"/>
          <p:nvPr/>
        </p:nvSpPr>
        <p:spPr>
          <a:xfrm flipH="1">
            <a:off x="6983668" y="1599460"/>
            <a:ext cx="253775" cy="338554"/>
          </a:xfrm>
          <a:prstGeom prst="rect">
            <a:avLst/>
          </a:prstGeom>
          <a:noFill/>
        </p:spPr>
        <p:txBody>
          <a:bodyPr wrap="square" rtlCol="0">
            <a:spAutoFit/>
          </a:bodyPr>
          <a:lstStyle/>
          <a:p>
            <a:r>
              <a:rPr lang="en-US" sz="1600"/>
              <a:t>7</a:t>
            </a:r>
          </a:p>
        </p:txBody>
      </p:sp>
      <p:sp>
        <p:nvSpPr>
          <p:cNvPr id="63" name="TextBox 62">
            <a:extLst>
              <a:ext uri="{FF2B5EF4-FFF2-40B4-BE49-F238E27FC236}">
                <a16:creationId xmlns:a16="http://schemas.microsoft.com/office/drawing/2014/main" id="{65E17D92-54B3-4BFE-BBD8-5DC2E12E01A9}"/>
              </a:ext>
            </a:extLst>
          </p:cNvPr>
          <p:cNvSpPr txBox="1"/>
          <p:nvPr/>
        </p:nvSpPr>
        <p:spPr>
          <a:xfrm flipH="1">
            <a:off x="7411253" y="1602460"/>
            <a:ext cx="253775" cy="338554"/>
          </a:xfrm>
          <a:prstGeom prst="rect">
            <a:avLst/>
          </a:prstGeom>
          <a:noFill/>
        </p:spPr>
        <p:txBody>
          <a:bodyPr wrap="square" rtlCol="0">
            <a:spAutoFit/>
          </a:bodyPr>
          <a:lstStyle/>
          <a:p>
            <a:r>
              <a:rPr lang="en-US" sz="1600"/>
              <a:t>8</a:t>
            </a:r>
          </a:p>
        </p:txBody>
      </p:sp>
      <p:sp>
        <p:nvSpPr>
          <p:cNvPr id="64" name="TextBox 63">
            <a:extLst>
              <a:ext uri="{FF2B5EF4-FFF2-40B4-BE49-F238E27FC236}">
                <a16:creationId xmlns:a16="http://schemas.microsoft.com/office/drawing/2014/main" id="{E4D2DD60-B44C-486D-8FB1-01EF650A4F71}"/>
              </a:ext>
            </a:extLst>
          </p:cNvPr>
          <p:cNvSpPr txBox="1"/>
          <p:nvPr/>
        </p:nvSpPr>
        <p:spPr>
          <a:xfrm flipH="1">
            <a:off x="6546040" y="1587081"/>
            <a:ext cx="253775" cy="338554"/>
          </a:xfrm>
          <a:prstGeom prst="rect">
            <a:avLst/>
          </a:prstGeom>
          <a:noFill/>
        </p:spPr>
        <p:txBody>
          <a:bodyPr wrap="square" rtlCol="0">
            <a:spAutoFit/>
          </a:bodyPr>
          <a:lstStyle/>
          <a:p>
            <a:r>
              <a:rPr lang="en-US" sz="1600"/>
              <a:t>6</a:t>
            </a:r>
          </a:p>
        </p:txBody>
      </p:sp>
      <p:sp>
        <p:nvSpPr>
          <p:cNvPr id="65" name="TextBox 64">
            <a:extLst>
              <a:ext uri="{FF2B5EF4-FFF2-40B4-BE49-F238E27FC236}">
                <a16:creationId xmlns:a16="http://schemas.microsoft.com/office/drawing/2014/main" id="{85AFF321-B484-4FF8-8C6B-E7CF8F216E0A}"/>
              </a:ext>
            </a:extLst>
          </p:cNvPr>
          <p:cNvSpPr txBox="1"/>
          <p:nvPr/>
        </p:nvSpPr>
        <p:spPr>
          <a:xfrm flipH="1">
            <a:off x="7753363" y="1600200"/>
            <a:ext cx="253775" cy="338554"/>
          </a:xfrm>
          <a:prstGeom prst="rect">
            <a:avLst/>
          </a:prstGeom>
          <a:noFill/>
        </p:spPr>
        <p:txBody>
          <a:bodyPr wrap="square" rtlCol="0">
            <a:spAutoFit/>
          </a:bodyPr>
          <a:lstStyle/>
          <a:p>
            <a:r>
              <a:rPr lang="en-US" sz="1600"/>
              <a:t>9</a:t>
            </a:r>
          </a:p>
        </p:txBody>
      </p:sp>
    </p:spTree>
    <p:extLst>
      <p:ext uri="{BB962C8B-B14F-4D97-AF65-F5344CB8AC3E}">
        <p14:creationId xmlns:p14="http://schemas.microsoft.com/office/powerpoint/2010/main" val="299875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FD67-A523-48A4-8F5A-DFF931D69F5A}"/>
              </a:ext>
            </a:extLst>
          </p:cNvPr>
          <p:cNvSpPr>
            <a:spLocks noGrp="1"/>
          </p:cNvSpPr>
          <p:nvPr>
            <p:ph type="title"/>
          </p:nvPr>
        </p:nvSpPr>
        <p:spPr/>
        <p:txBody>
          <a:bodyPr/>
          <a:lstStyle/>
          <a:p>
            <a:r>
              <a:rPr lang="en-US" dirty="0"/>
              <a:t>How I Convert Trajectory Into Grid Cells?</a:t>
            </a:r>
          </a:p>
        </p:txBody>
      </p:sp>
      <p:pic>
        <p:nvPicPr>
          <p:cNvPr id="21" name="Picture 20">
            <a:extLst>
              <a:ext uri="{FF2B5EF4-FFF2-40B4-BE49-F238E27FC236}">
                <a16:creationId xmlns:a16="http://schemas.microsoft.com/office/drawing/2014/main" id="{9E5733D0-41BC-4F7A-8ABD-C601B1C49D3B}"/>
              </a:ext>
            </a:extLst>
          </p:cNvPr>
          <p:cNvPicPr>
            <a:picLocks noChangeAspect="1"/>
          </p:cNvPicPr>
          <p:nvPr/>
        </p:nvPicPr>
        <p:blipFill>
          <a:blip r:embed="rId3"/>
          <a:stretch>
            <a:fillRect/>
          </a:stretch>
        </p:blipFill>
        <p:spPr>
          <a:xfrm>
            <a:off x="4560393" y="1690354"/>
            <a:ext cx="2646000" cy="4318244"/>
          </a:xfrm>
          <a:prstGeom prst="rect">
            <a:avLst/>
          </a:prstGeom>
        </p:spPr>
      </p:pic>
      <p:sp>
        <p:nvSpPr>
          <p:cNvPr id="22" name="Rectangle 21">
            <a:extLst>
              <a:ext uri="{FF2B5EF4-FFF2-40B4-BE49-F238E27FC236}">
                <a16:creationId xmlns:a16="http://schemas.microsoft.com/office/drawing/2014/main" id="{82EBE8FE-0D12-41B2-8B42-F4C3671658AB}"/>
              </a:ext>
            </a:extLst>
          </p:cNvPr>
          <p:cNvSpPr/>
          <p:nvPr/>
        </p:nvSpPr>
        <p:spPr>
          <a:xfrm>
            <a:off x="8063348" y="1712591"/>
            <a:ext cx="278693" cy="53471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3" name="Rectangle 22">
            <a:extLst>
              <a:ext uri="{FF2B5EF4-FFF2-40B4-BE49-F238E27FC236}">
                <a16:creationId xmlns:a16="http://schemas.microsoft.com/office/drawing/2014/main" id="{6BD4D8B6-0126-486A-AC86-F8EFFC5DAE61}"/>
              </a:ext>
            </a:extLst>
          </p:cNvPr>
          <p:cNvSpPr/>
          <p:nvPr/>
        </p:nvSpPr>
        <p:spPr>
          <a:xfrm>
            <a:off x="8342040" y="171020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4" name="Rectangle 23">
            <a:extLst>
              <a:ext uri="{FF2B5EF4-FFF2-40B4-BE49-F238E27FC236}">
                <a16:creationId xmlns:a16="http://schemas.microsoft.com/office/drawing/2014/main" id="{C2BABD0C-9026-4C61-97DA-6EE97BC20511}"/>
              </a:ext>
            </a:extLst>
          </p:cNvPr>
          <p:cNvSpPr/>
          <p:nvPr/>
        </p:nvSpPr>
        <p:spPr>
          <a:xfrm>
            <a:off x="8342040" y="2252860"/>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5" name="Rectangle 24">
            <a:extLst>
              <a:ext uri="{FF2B5EF4-FFF2-40B4-BE49-F238E27FC236}">
                <a16:creationId xmlns:a16="http://schemas.microsoft.com/office/drawing/2014/main" id="{2C799330-D307-48A0-9946-A0FDD5CAE99B}"/>
              </a:ext>
            </a:extLst>
          </p:cNvPr>
          <p:cNvSpPr/>
          <p:nvPr/>
        </p:nvSpPr>
        <p:spPr>
          <a:xfrm>
            <a:off x="8625504" y="225395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6" name="Rectangle 25">
            <a:extLst>
              <a:ext uri="{FF2B5EF4-FFF2-40B4-BE49-F238E27FC236}">
                <a16:creationId xmlns:a16="http://schemas.microsoft.com/office/drawing/2014/main" id="{E07846F4-B81A-40C7-9CD6-48EFC76EFE15}"/>
              </a:ext>
            </a:extLst>
          </p:cNvPr>
          <p:cNvSpPr/>
          <p:nvPr/>
        </p:nvSpPr>
        <p:spPr>
          <a:xfrm>
            <a:off x="8625504" y="2792356"/>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7" name="Rectangle 26">
            <a:extLst>
              <a:ext uri="{FF2B5EF4-FFF2-40B4-BE49-F238E27FC236}">
                <a16:creationId xmlns:a16="http://schemas.microsoft.com/office/drawing/2014/main" id="{1598017B-08E5-477E-95A0-E86B222F52CE}"/>
              </a:ext>
            </a:extLst>
          </p:cNvPr>
          <p:cNvSpPr/>
          <p:nvPr/>
        </p:nvSpPr>
        <p:spPr>
          <a:xfrm>
            <a:off x="8625504" y="333076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8" name="Rectangle 27">
            <a:extLst>
              <a:ext uri="{FF2B5EF4-FFF2-40B4-BE49-F238E27FC236}">
                <a16:creationId xmlns:a16="http://schemas.microsoft.com/office/drawing/2014/main" id="{CC741344-9BEF-4F69-8B44-26663F398F5E}"/>
              </a:ext>
            </a:extLst>
          </p:cNvPr>
          <p:cNvSpPr/>
          <p:nvPr/>
        </p:nvSpPr>
        <p:spPr>
          <a:xfrm>
            <a:off x="8908968" y="3330761"/>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 name="Rectangle 10">
            <a:extLst>
              <a:ext uri="{FF2B5EF4-FFF2-40B4-BE49-F238E27FC236}">
                <a16:creationId xmlns:a16="http://schemas.microsoft.com/office/drawing/2014/main" id="{D99D08CB-4796-4319-BBFF-6AA30D17BEED}"/>
              </a:ext>
            </a:extLst>
          </p:cNvPr>
          <p:cNvSpPr/>
          <p:nvPr/>
        </p:nvSpPr>
        <p:spPr>
          <a:xfrm>
            <a:off x="8908968" y="3869166"/>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2" name="Rectangle 11">
            <a:extLst>
              <a:ext uri="{FF2B5EF4-FFF2-40B4-BE49-F238E27FC236}">
                <a16:creationId xmlns:a16="http://schemas.microsoft.com/office/drawing/2014/main" id="{1ECEF9A1-C87D-4E95-9B2F-7C4FD534D898}"/>
              </a:ext>
            </a:extLst>
          </p:cNvPr>
          <p:cNvSpPr/>
          <p:nvPr/>
        </p:nvSpPr>
        <p:spPr>
          <a:xfrm>
            <a:off x="8908968" y="4406480"/>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3" name="Rectangle 12">
            <a:extLst>
              <a:ext uri="{FF2B5EF4-FFF2-40B4-BE49-F238E27FC236}">
                <a16:creationId xmlns:a16="http://schemas.microsoft.com/office/drawing/2014/main" id="{AB1CEEC2-2D15-4FBA-90BD-373DF9DF5AA4}"/>
              </a:ext>
            </a:extLst>
          </p:cNvPr>
          <p:cNvSpPr/>
          <p:nvPr/>
        </p:nvSpPr>
        <p:spPr>
          <a:xfrm>
            <a:off x="8908968" y="4944885"/>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4" name="Rectangle 13">
            <a:extLst>
              <a:ext uri="{FF2B5EF4-FFF2-40B4-BE49-F238E27FC236}">
                <a16:creationId xmlns:a16="http://schemas.microsoft.com/office/drawing/2014/main" id="{82BF938A-F905-4B40-AEF0-B3F52ADD0AEC}"/>
              </a:ext>
            </a:extLst>
          </p:cNvPr>
          <p:cNvSpPr/>
          <p:nvPr/>
        </p:nvSpPr>
        <p:spPr>
          <a:xfrm>
            <a:off x="9192432" y="4944885"/>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5" name="Rectangle 14">
            <a:extLst>
              <a:ext uri="{FF2B5EF4-FFF2-40B4-BE49-F238E27FC236}">
                <a16:creationId xmlns:a16="http://schemas.microsoft.com/office/drawing/2014/main" id="{EC36F7A3-C274-4FD5-94B7-99BF9C88884E}"/>
              </a:ext>
            </a:extLst>
          </p:cNvPr>
          <p:cNvSpPr/>
          <p:nvPr/>
        </p:nvSpPr>
        <p:spPr>
          <a:xfrm>
            <a:off x="9192432" y="5494896"/>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6" name="Rectangle 15">
            <a:extLst>
              <a:ext uri="{FF2B5EF4-FFF2-40B4-BE49-F238E27FC236}">
                <a16:creationId xmlns:a16="http://schemas.microsoft.com/office/drawing/2014/main" id="{DE5E90CB-4D82-42C9-926E-AEA823C1FB4C}"/>
              </a:ext>
            </a:extLst>
          </p:cNvPr>
          <p:cNvSpPr/>
          <p:nvPr/>
        </p:nvSpPr>
        <p:spPr>
          <a:xfrm>
            <a:off x="9475896" y="5488949"/>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7" name="Oval 16">
            <a:extLst>
              <a:ext uri="{FF2B5EF4-FFF2-40B4-BE49-F238E27FC236}">
                <a16:creationId xmlns:a16="http://schemas.microsoft.com/office/drawing/2014/main" id="{97245F1F-C3EA-41B9-A08B-3088A1555ED5}"/>
              </a:ext>
            </a:extLst>
          </p:cNvPr>
          <p:cNvSpPr/>
          <p:nvPr/>
        </p:nvSpPr>
        <p:spPr>
          <a:xfrm>
            <a:off x="2818244" y="1874723"/>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DDCA33-EADC-48E0-828B-F808D3193264}"/>
              </a:ext>
            </a:extLst>
          </p:cNvPr>
          <p:cNvSpPr/>
          <p:nvPr/>
        </p:nvSpPr>
        <p:spPr>
          <a:xfrm>
            <a:off x="2955206" y="2056724"/>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47F45D2-48FA-4CD4-9CBD-5B211917F4A4}"/>
              </a:ext>
            </a:extLst>
          </p:cNvPr>
          <p:cNvSpPr/>
          <p:nvPr/>
        </p:nvSpPr>
        <p:spPr>
          <a:xfrm>
            <a:off x="3060024" y="2269031"/>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A42C579-029E-4EF0-A731-6E3327D0AD2C}"/>
              </a:ext>
            </a:extLst>
          </p:cNvPr>
          <p:cNvSpPr/>
          <p:nvPr/>
        </p:nvSpPr>
        <p:spPr>
          <a:xfrm>
            <a:off x="3118582" y="2454872"/>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988A6E-3D3E-43FB-8088-FB5AC4CFBB73}"/>
              </a:ext>
            </a:extLst>
          </p:cNvPr>
          <p:cNvSpPr/>
          <p:nvPr/>
        </p:nvSpPr>
        <p:spPr>
          <a:xfrm>
            <a:off x="3162859" y="2649912"/>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98E1BF-86D2-4530-98F2-992D2615BEEB}"/>
              </a:ext>
            </a:extLst>
          </p:cNvPr>
          <p:cNvSpPr/>
          <p:nvPr/>
        </p:nvSpPr>
        <p:spPr>
          <a:xfrm>
            <a:off x="3216580" y="2844952"/>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3E03BBB-E718-4D86-A38B-D23141B7AB4F}"/>
              </a:ext>
            </a:extLst>
          </p:cNvPr>
          <p:cNvSpPr/>
          <p:nvPr/>
        </p:nvSpPr>
        <p:spPr>
          <a:xfrm>
            <a:off x="3270301" y="3054654"/>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7144FBC-5963-472A-AF80-34C53184677A}"/>
              </a:ext>
            </a:extLst>
          </p:cNvPr>
          <p:cNvSpPr/>
          <p:nvPr/>
        </p:nvSpPr>
        <p:spPr>
          <a:xfrm>
            <a:off x="3324022" y="3249694"/>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9C017E0-7F66-44E3-A8F5-E2DD44E542A1}"/>
              </a:ext>
            </a:extLst>
          </p:cNvPr>
          <p:cNvSpPr/>
          <p:nvPr/>
        </p:nvSpPr>
        <p:spPr>
          <a:xfrm>
            <a:off x="3374474" y="3444734"/>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5BB0E41-F6EB-41EC-A5E9-1C54BA4E0D1D}"/>
              </a:ext>
            </a:extLst>
          </p:cNvPr>
          <p:cNvSpPr/>
          <p:nvPr/>
        </p:nvSpPr>
        <p:spPr>
          <a:xfrm>
            <a:off x="3428195" y="3639774"/>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BF67880-C3E9-4E52-B48F-4CB11E4253DB}"/>
              </a:ext>
            </a:extLst>
          </p:cNvPr>
          <p:cNvSpPr/>
          <p:nvPr/>
        </p:nvSpPr>
        <p:spPr>
          <a:xfrm>
            <a:off x="3481916" y="3849476"/>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F3A2306-F3DD-4EEC-80E0-3E52AE3A6919}"/>
              </a:ext>
            </a:extLst>
          </p:cNvPr>
          <p:cNvSpPr/>
          <p:nvPr/>
        </p:nvSpPr>
        <p:spPr>
          <a:xfrm>
            <a:off x="3535637" y="4044516"/>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26FF7A5-A099-4DA0-926D-7FC693D90A81}"/>
              </a:ext>
            </a:extLst>
          </p:cNvPr>
          <p:cNvSpPr/>
          <p:nvPr/>
        </p:nvSpPr>
        <p:spPr>
          <a:xfrm>
            <a:off x="3579914" y="4239556"/>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091CAF8-4E66-4E65-A143-AFAB1C8AC364}"/>
              </a:ext>
            </a:extLst>
          </p:cNvPr>
          <p:cNvSpPr/>
          <p:nvPr/>
        </p:nvSpPr>
        <p:spPr>
          <a:xfrm>
            <a:off x="3633635" y="4434596"/>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BD85F18-C603-41AB-91E7-A1ABD7F1A6EB}"/>
              </a:ext>
            </a:extLst>
          </p:cNvPr>
          <p:cNvSpPr/>
          <p:nvPr/>
        </p:nvSpPr>
        <p:spPr>
          <a:xfrm>
            <a:off x="3687356" y="4644298"/>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7E1B91A-0254-40FE-AC79-F925A6A18B96}"/>
              </a:ext>
            </a:extLst>
          </p:cNvPr>
          <p:cNvSpPr/>
          <p:nvPr/>
        </p:nvSpPr>
        <p:spPr>
          <a:xfrm>
            <a:off x="3741077" y="4839338"/>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BC20A1-4689-419E-9BDA-60680BDC929C}"/>
              </a:ext>
            </a:extLst>
          </p:cNvPr>
          <p:cNvSpPr/>
          <p:nvPr/>
        </p:nvSpPr>
        <p:spPr>
          <a:xfrm>
            <a:off x="3794798" y="5034378"/>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024FBA2-8C85-439F-8E31-BD1EA42AE50D}"/>
              </a:ext>
            </a:extLst>
          </p:cNvPr>
          <p:cNvSpPr/>
          <p:nvPr/>
        </p:nvSpPr>
        <p:spPr>
          <a:xfrm>
            <a:off x="3848519" y="5229418"/>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33041D8-295F-49E7-93A6-A658458AADD4}"/>
              </a:ext>
            </a:extLst>
          </p:cNvPr>
          <p:cNvSpPr/>
          <p:nvPr/>
        </p:nvSpPr>
        <p:spPr>
          <a:xfrm>
            <a:off x="3939256" y="5379897"/>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3DEAB5E-1772-4101-BAEF-979EFD12303A}"/>
              </a:ext>
            </a:extLst>
          </p:cNvPr>
          <p:cNvSpPr/>
          <p:nvPr/>
        </p:nvSpPr>
        <p:spPr>
          <a:xfrm>
            <a:off x="4052886" y="5573506"/>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A9CFD97-73E9-4207-8CD5-0E31E1E2D496}"/>
              </a:ext>
            </a:extLst>
          </p:cNvPr>
          <p:cNvSpPr/>
          <p:nvPr/>
        </p:nvSpPr>
        <p:spPr>
          <a:xfrm>
            <a:off x="4233093" y="5689736"/>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89C1E72-A349-46F4-B5A5-A1249244514A}"/>
              </a:ext>
            </a:extLst>
          </p:cNvPr>
          <p:cNvSpPr/>
          <p:nvPr/>
        </p:nvSpPr>
        <p:spPr>
          <a:xfrm>
            <a:off x="4340471" y="5853769"/>
            <a:ext cx="50273" cy="70868"/>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67474B6-8C1A-46A4-867D-A2B7EC49B093}"/>
                  </a:ext>
                </a:extLst>
              </p:cNvPr>
              <p:cNvSpPr txBox="1"/>
              <p:nvPr/>
            </p:nvSpPr>
            <p:spPr>
              <a:xfrm>
                <a:off x="1929007" y="1447800"/>
                <a:ext cx="2234525" cy="261610"/>
              </a:xfrm>
              <a:prstGeom prst="rect">
                <a:avLst/>
              </a:prstGeom>
              <a:noFill/>
            </p:spPr>
            <p:txBody>
              <a:bodyPr wrap="square" rtlCol="0">
                <a:spAutoFit/>
              </a:bodyPr>
              <a:lstStyle/>
              <a:p>
                <a:r>
                  <a:rPr lang="en-US" sz="1100" dirty="0"/>
                  <a:t>trajectory </a:t>
                </a:r>
                <a14:m>
                  <m:oMath xmlns:m="http://schemas.openxmlformats.org/officeDocument/2006/math">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𝑖</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𝑦</m:t>
                        </m:r>
                      </m:e>
                      <m:sub>
                        <m:r>
                          <a:rPr lang="en-US" sz="1100" i="1">
                            <a:latin typeface="Cambria Math" panose="02040503050406030204" pitchFamily="18" charset="0"/>
                          </a:rPr>
                          <m:t>𝑖</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𝑡</m:t>
                        </m:r>
                      </m:e>
                      <m:sub>
                        <m:r>
                          <a:rPr lang="en-US" sz="1100" i="1">
                            <a:latin typeface="Cambria Math" panose="02040503050406030204" pitchFamily="18" charset="0"/>
                          </a:rPr>
                          <m:t>𝑖</m:t>
                        </m:r>
                      </m:sub>
                    </m:sSub>
                    <m:r>
                      <a:rPr lang="en-US" sz="1100" i="1">
                        <a:latin typeface="Cambria Math" panose="02040503050406030204" pitchFamily="18" charset="0"/>
                      </a:rPr>
                      <m:t>)</m:t>
                    </m:r>
                  </m:oMath>
                </a14:m>
                <a:endParaRPr lang="en-US" sz="1100" baseline="-25000" dirty="0"/>
              </a:p>
            </p:txBody>
          </p:sp>
        </mc:Choice>
        <mc:Fallback xmlns="">
          <p:sp>
            <p:nvSpPr>
              <p:cNvPr id="56" name="TextBox 55">
                <a:extLst>
                  <a:ext uri="{FF2B5EF4-FFF2-40B4-BE49-F238E27FC236}">
                    <a16:creationId xmlns:a16="http://schemas.microsoft.com/office/drawing/2014/main" id="{567474B6-8C1A-46A4-867D-A2B7EC49B093}"/>
                  </a:ext>
                </a:extLst>
              </p:cNvPr>
              <p:cNvSpPr txBox="1">
                <a:spLocks noRot="1" noChangeAspect="1" noMove="1" noResize="1" noEditPoints="1" noAdjustHandles="1" noChangeArrowheads="1" noChangeShapeType="1" noTextEdit="1"/>
              </p:cNvSpPr>
              <p:nvPr/>
            </p:nvSpPr>
            <p:spPr>
              <a:xfrm>
                <a:off x="1929007" y="1447800"/>
                <a:ext cx="2234525" cy="261610"/>
              </a:xfrm>
              <a:prstGeom prst="rect">
                <a:avLst/>
              </a:prstGeom>
              <a:blipFill>
                <a:blip r:embed="rId4"/>
                <a:stretch>
                  <a:fillRect t="-238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6C891EB-EBB2-431C-9C5E-0BC8F08C33D3}"/>
                  </a:ext>
                </a:extLst>
              </p:cNvPr>
              <p:cNvSpPr txBox="1"/>
              <p:nvPr/>
            </p:nvSpPr>
            <p:spPr>
              <a:xfrm>
                <a:off x="3812167" y="5953308"/>
                <a:ext cx="2234525" cy="261610"/>
              </a:xfrm>
              <a:prstGeom prst="rect">
                <a:avLst/>
              </a:prstGeom>
              <a:noFill/>
            </p:spPr>
            <p:txBody>
              <a:bodyPr wrap="square" rtlCol="0">
                <a:spAutoFit/>
              </a:bodyPr>
              <a:lstStyle/>
              <a:p>
                <a:r>
                  <a:rPr lang="en-US" sz="1100" dirty="0"/>
                  <a:t>trajectory </a:t>
                </a:r>
                <a14:m>
                  <m:oMath xmlns:m="http://schemas.openxmlformats.org/officeDocument/2006/math">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𝑘</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𝑦</m:t>
                        </m:r>
                      </m:e>
                      <m:sub>
                        <m:r>
                          <a:rPr lang="en-US" sz="1100" i="1">
                            <a:latin typeface="Cambria Math" panose="02040503050406030204" pitchFamily="18" charset="0"/>
                          </a:rPr>
                          <m:t>𝑘</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𝑡</m:t>
                        </m:r>
                      </m:e>
                      <m:sub>
                        <m:r>
                          <a:rPr lang="en-US" sz="1100" i="1">
                            <a:latin typeface="Cambria Math" panose="02040503050406030204" pitchFamily="18" charset="0"/>
                          </a:rPr>
                          <m:t>𝑘</m:t>
                        </m:r>
                      </m:sub>
                    </m:sSub>
                    <m:r>
                      <a:rPr lang="en-US" sz="1100" i="1">
                        <a:latin typeface="Cambria Math" panose="02040503050406030204" pitchFamily="18" charset="0"/>
                      </a:rPr>
                      <m:t>)</m:t>
                    </m:r>
                  </m:oMath>
                </a14:m>
                <a:endParaRPr lang="en-US" sz="1100" baseline="-25000" dirty="0"/>
              </a:p>
            </p:txBody>
          </p:sp>
        </mc:Choice>
        <mc:Fallback xmlns="">
          <p:sp>
            <p:nvSpPr>
              <p:cNvPr id="57" name="TextBox 56">
                <a:extLst>
                  <a:ext uri="{FF2B5EF4-FFF2-40B4-BE49-F238E27FC236}">
                    <a16:creationId xmlns:a16="http://schemas.microsoft.com/office/drawing/2014/main" id="{F6C891EB-EBB2-431C-9C5E-0BC8F08C33D3}"/>
                  </a:ext>
                </a:extLst>
              </p:cNvPr>
              <p:cNvSpPr txBox="1">
                <a:spLocks noRot="1" noChangeAspect="1" noMove="1" noResize="1" noEditPoints="1" noAdjustHandles="1" noChangeArrowheads="1" noChangeShapeType="1" noTextEdit="1"/>
              </p:cNvSpPr>
              <p:nvPr/>
            </p:nvSpPr>
            <p:spPr>
              <a:xfrm>
                <a:off x="3812167" y="5953308"/>
                <a:ext cx="2234525" cy="261610"/>
              </a:xfrm>
              <a:prstGeom prst="rect">
                <a:avLst/>
              </a:prstGeom>
              <a:blipFill>
                <a:blip r:embed="rId5"/>
                <a:stretch>
                  <a:fillRect t="-2326"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EC65DBF-7B85-4600-8CBF-C9C3E9679AE4}"/>
                  </a:ext>
                </a:extLst>
              </p:cNvPr>
              <p:cNvSpPr txBox="1"/>
              <p:nvPr/>
            </p:nvSpPr>
            <p:spPr>
              <a:xfrm>
                <a:off x="2054814" y="3578419"/>
                <a:ext cx="1757352" cy="275204"/>
              </a:xfrm>
              <a:prstGeom prst="rect">
                <a:avLst/>
              </a:prstGeom>
              <a:noFill/>
            </p:spPr>
            <p:txBody>
              <a:bodyPr wrap="square" rtlCol="0">
                <a:spAutoFit/>
              </a:bodyPr>
              <a:lstStyle/>
              <a:p>
                <a:r>
                  <a:rPr lang="en-US" sz="1100" dirty="0"/>
                  <a:t>trajectory </a:t>
                </a:r>
                <a14:m>
                  <m:oMath xmlns:m="http://schemas.openxmlformats.org/officeDocument/2006/math">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𝑗</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𝑦</m:t>
                        </m:r>
                      </m:e>
                      <m:sub>
                        <m:r>
                          <a:rPr lang="en-US" sz="1100" i="1">
                            <a:latin typeface="Cambria Math" panose="02040503050406030204" pitchFamily="18" charset="0"/>
                          </a:rPr>
                          <m:t>𝑗</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𝑡</m:t>
                        </m:r>
                      </m:e>
                      <m:sub>
                        <m:r>
                          <a:rPr lang="en-US" sz="1100" i="1">
                            <a:latin typeface="Cambria Math" panose="02040503050406030204" pitchFamily="18" charset="0"/>
                          </a:rPr>
                          <m:t>𝑗</m:t>
                        </m:r>
                      </m:sub>
                    </m:sSub>
                    <m:r>
                      <a:rPr lang="en-US" sz="1100" i="1">
                        <a:latin typeface="Cambria Math" panose="02040503050406030204" pitchFamily="18" charset="0"/>
                      </a:rPr>
                      <m:t>)</m:t>
                    </m:r>
                  </m:oMath>
                </a14:m>
                <a:endParaRPr lang="en-US" sz="1100" baseline="-25000" dirty="0"/>
              </a:p>
            </p:txBody>
          </p:sp>
        </mc:Choice>
        <mc:Fallback xmlns="">
          <p:sp>
            <p:nvSpPr>
              <p:cNvPr id="58" name="TextBox 57">
                <a:extLst>
                  <a:ext uri="{FF2B5EF4-FFF2-40B4-BE49-F238E27FC236}">
                    <a16:creationId xmlns:a16="http://schemas.microsoft.com/office/drawing/2014/main" id="{2EC65DBF-7B85-4600-8CBF-C9C3E9679AE4}"/>
                  </a:ext>
                </a:extLst>
              </p:cNvPr>
              <p:cNvSpPr txBox="1">
                <a:spLocks noRot="1" noChangeAspect="1" noMove="1" noResize="1" noEditPoints="1" noAdjustHandles="1" noChangeArrowheads="1" noChangeShapeType="1" noTextEdit="1"/>
              </p:cNvSpPr>
              <p:nvPr/>
            </p:nvSpPr>
            <p:spPr>
              <a:xfrm>
                <a:off x="2054814" y="3578419"/>
                <a:ext cx="1757352" cy="275204"/>
              </a:xfrm>
              <a:prstGeom prst="rect">
                <a:avLst/>
              </a:prstGeom>
              <a:blipFill>
                <a:blip r:embed="rId6"/>
                <a:stretch>
                  <a:fillRect t="-2222" b="-888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5F59A11-65EC-489E-A4B0-BCF651DCDC72}"/>
              </a:ext>
            </a:extLst>
          </p:cNvPr>
          <p:cNvSpPr>
            <a:spLocks noGrp="1"/>
          </p:cNvSpPr>
          <p:nvPr>
            <p:ph type="sldNum" sz="quarter" idx="12"/>
          </p:nvPr>
        </p:nvSpPr>
        <p:spPr/>
        <p:txBody>
          <a:bodyPr/>
          <a:lstStyle/>
          <a:p>
            <a:fld id="{5F74FEF4-47FE-43C0-8A34-2652E10A11F5}" type="slidenum">
              <a:rPr lang="en-US" smtClean="0"/>
              <a:pPr/>
              <a:t>16</a:t>
            </a:fld>
            <a:endParaRPr lang="en-US"/>
          </a:p>
        </p:txBody>
      </p:sp>
      <p:sp>
        <p:nvSpPr>
          <p:cNvPr id="59" name="Line">
            <a:extLst>
              <a:ext uri="{FF2B5EF4-FFF2-40B4-BE49-F238E27FC236}">
                <a16:creationId xmlns:a16="http://schemas.microsoft.com/office/drawing/2014/main" id="{657D4797-A835-4333-80BB-AB0AF7441A14}"/>
              </a:ext>
            </a:extLst>
          </p:cNvPr>
          <p:cNvSpPr/>
          <p:nvPr/>
        </p:nvSpPr>
        <p:spPr>
          <a:xfrm>
            <a:off x="4065138" y="3764254"/>
            <a:ext cx="594612" cy="7"/>
          </a:xfrm>
          <a:prstGeom prst="line">
            <a:avLst/>
          </a:prstGeom>
          <a:ln w="50800">
            <a:solidFill>
              <a:srgbClr val="E52035"/>
            </a:solidFill>
            <a:tailEnd type="triangle"/>
          </a:ln>
        </p:spPr>
        <p:txBody>
          <a:bodyPr lIns="45718" tIns="45718" rIns="45718" bIns="45718"/>
          <a:lstStyle/>
          <a:p>
            <a:endParaRPr/>
          </a:p>
        </p:txBody>
      </p:sp>
      <p:sp>
        <p:nvSpPr>
          <p:cNvPr id="60" name="Line">
            <a:extLst>
              <a:ext uri="{FF2B5EF4-FFF2-40B4-BE49-F238E27FC236}">
                <a16:creationId xmlns:a16="http://schemas.microsoft.com/office/drawing/2014/main" id="{FB5555A2-F2AD-4AEB-B02D-27FF3CFE4332}"/>
              </a:ext>
            </a:extLst>
          </p:cNvPr>
          <p:cNvSpPr/>
          <p:nvPr/>
        </p:nvSpPr>
        <p:spPr>
          <a:xfrm>
            <a:off x="7360008" y="3764247"/>
            <a:ext cx="594612" cy="7"/>
          </a:xfrm>
          <a:prstGeom prst="line">
            <a:avLst/>
          </a:prstGeom>
          <a:ln w="50800">
            <a:solidFill>
              <a:srgbClr val="E52035"/>
            </a:solidFill>
            <a:tailEnd type="triangle"/>
          </a:ln>
        </p:spPr>
        <p:txBody>
          <a:bodyPr lIns="45718" tIns="45718" rIns="45718" bIns="45718"/>
          <a:lstStyle/>
          <a:p>
            <a:endParaRPr/>
          </a:p>
        </p:txBody>
      </p:sp>
      <p:sp>
        <p:nvSpPr>
          <p:cNvPr id="4" name="TextBox 3">
            <a:extLst>
              <a:ext uri="{FF2B5EF4-FFF2-40B4-BE49-F238E27FC236}">
                <a16:creationId xmlns:a16="http://schemas.microsoft.com/office/drawing/2014/main" id="{4A08E89F-39DE-4624-BDBE-FF51CBF909D7}"/>
              </a:ext>
            </a:extLst>
          </p:cNvPr>
          <p:cNvSpPr txBox="1"/>
          <p:nvPr/>
        </p:nvSpPr>
        <p:spPr>
          <a:xfrm>
            <a:off x="8057988" y="1826577"/>
            <a:ext cx="284052" cy="307777"/>
          </a:xfrm>
          <a:prstGeom prst="rect">
            <a:avLst/>
          </a:prstGeom>
          <a:noFill/>
        </p:spPr>
        <p:txBody>
          <a:bodyPr wrap="none" rtlCol="0">
            <a:spAutoFit/>
          </a:bodyPr>
          <a:lstStyle/>
          <a:p>
            <a:r>
              <a:rPr lang="en-US" sz="1400" dirty="0"/>
              <a:t>1</a:t>
            </a:r>
          </a:p>
        </p:txBody>
      </p:sp>
      <p:sp>
        <p:nvSpPr>
          <p:cNvPr id="61" name="TextBox 60">
            <a:extLst>
              <a:ext uri="{FF2B5EF4-FFF2-40B4-BE49-F238E27FC236}">
                <a16:creationId xmlns:a16="http://schemas.microsoft.com/office/drawing/2014/main" id="{7945018A-48AA-4EAB-A2DC-AA7A3A4491F3}"/>
              </a:ext>
            </a:extLst>
          </p:cNvPr>
          <p:cNvSpPr txBox="1"/>
          <p:nvPr/>
        </p:nvSpPr>
        <p:spPr>
          <a:xfrm>
            <a:off x="8324610" y="1842120"/>
            <a:ext cx="284052" cy="307777"/>
          </a:xfrm>
          <a:prstGeom prst="rect">
            <a:avLst/>
          </a:prstGeom>
          <a:noFill/>
        </p:spPr>
        <p:txBody>
          <a:bodyPr wrap="none" rtlCol="0">
            <a:spAutoFit/>
          </a:bodyPr>
          <a:lstStyle/>
          <a:p>
            <a:r>
              <a:rPr lang="en-US" sz="1400" dirty="0"/>
              <a:t>2</a:t>
            </a:r>
          </a:p>
        </p:txBody>
      </p:sp>
      <p:sp>
        <p:nvSpPr>
          <p:cNvPr id="62" name="TextBox 61">
            <a:extLst>
              <a:ext uri="{FF2B5EF4-FFF2-40B4-BE49-F238E27FC236}">
                <a16:creationId xmlns:a16="http://schemas.microsoft.com/office/drawing/2014/main" id="{93B74BF2-655D-42AA-BA7F-8321A31DF27F}"/>
              </a:ext>
            </a:extLst>
          </p:cNvPr>
          <p:cNvSpPr txBox="1"/>
          <p:nvPr/>
        </p:nvSpPr>
        <p:spPr>
          <a:xfrm>
            <a:off x="8341158" y="2349056"/>
            <a:ext cx="284052" cy="307777"/>
          </a:xfrm>
          <a:prstGeom prst="rect">
            <a:avLst/>
          </a:prstGeom>
          <a:noFill/>
        </p:spPr>
        <p:txBody>
          <a:bodyPr wrap="none" rtlCol="0">
            <a:spAutoFit/>
          </a:bodyPr>
          <a:lstStyle/>
          <a:p>
            <a:r>
              <a:rPr lang="en-US" sz="1400" dirty="0"/>
              <a:t>3</a:t>
            </a:r>
          </a:p>
        </p:txBody>
      </p:sp>
      <p:sp>
        <p:nvSpPr>
          <p:cNvPr id="63" name="TextBox 62">
            <a:extLst>
              <a:ext uri="{FF2B5EF4-FFF2-40B4-BE49-F238E27FC236}">
                <a16:creationId xmlns:a16="http://schemas.microsoft.com/office/drawing/2014/main" id="{135A6D3C-B57D-41B3-B91D-69D6F9998F8A}"/>
              </a:ext>
            </a:extLst>
          </p:cNvPr>
          <p:cNvSpPr txBox="1"/>
          <p:nvPr/>
        </p:nvSpPr>
        <p:spPr>
          <a:xfrm>
            <a:off x="8617588" y="2353623"/>
            <a:ext cx="284052" cy="307777"/>
          </a:xfrm>
          <a:prstGeom prst="rect">
            <a:avLst/>
          </a:prstGeom>
          <a:noFill/>
        </p:spPr>
        <p:txBody>
          <a:bodyPr wrap="none" rtlCol="0">
            <a:spAutoFit/>
          </a:bodyPr>
          <a:lstStyle/>
          <a:p>
            <a:r>
              <a:rPr lang="en-US" sz="1400" dirty="0"/>
              <a:t>4</a:t>
            </a:r>
          </a:p>
        </p:txBody>
      </p:sp>
      <p:sp>
        <p:nvSpPr>
          <p:cNvPr id="64" name="TextBox 63">
            <a:extLst>
              <a:ext uri="{FF2B5EF4-FFF2-40B4-BE49-F238E27FC236}">
                <a16:creationId xmlns:a16="http://schemas.microsoft.com/office/drawing/2014/main" id="{02620BED-C58E-44E3-A78D-87C3207C23F7}"/>
              </a:ext>
            </a:extLst>
          </p:cNvPr>
          <p:cNvSpPr txBox="1"/>
          <p:nvPr/>
        </p:nvSpPr>
        <p:spPr>
          <a:xfrm>
            <a:off x="8920352" y="3446076"/>
            <a:ext cx="284052" cy="307777"/>
          </a:xfrm>
          <a:prstGeom prst="rect">
            <a:avLst/>
          </a:prstGeom>
          <a:noFill/>
        </p:spPr>
        <p:txBody>
          <a:bodyPr wrap="none" rtlCol="0">
            <a:spAutoFit/>
          </a:bodyPr>
          <a:lstStyle/>
          <a:p>
            <a:r>
              <a:rPr lang="en-US" sz="1400" dirty="0"/>
              <a:t>7</a:t>
            </a:r>
          </a:p>
        </p:txBody>
      </p:sp>
      <p:sp>
        <p:nvSpPr>
          <p:cNvPr id="65" name="TextBox 64">
            <a:extLst>
              <a:ext uri="{FF2B5EF4-FFF2-40B4-BE49-F238E27FC236}">
                <a16:creationId xmlns:a16="http://schemas.microsoft.com/office/drawing/2014/main" id="{EC62AA02-A195-4FEC-9D17-1F10B24765E0}"/>
              </a:ext>
            </a:extLst>
          </p:cNvPr>
          <p:cNvSpPr txBox="1"/>
          <p:nvPr/>
        </p:nvSpPr>
        <p:spPr>
          <a:xfrm>
            <a:off x="8636300" y="2926224"/>
            <a:ext cx="284052" cy="307777"/>
          </a:xfrm>
          <a:prstGeom prst="rect">
            <a:avLst/>
          </a:prstGeom>
          <a:noFill/>
        </p:spPr>
        <p:txBody>
          <a:bodyPr wrap="none" rtlCol="0">
            <a:spAutoFit/>
          </a:bodyPr>
          <a:lstStyle/>
          <a:p>
            <a:r>
              <a:rPr lang="en-US" sz="1400" dirty="0"/>
              <a:t>5</a:t>
            </a:r>
          </a:p>
        </p:txBody>
      </p:sp>
      <p:sp>
        <p:nvSpPr>
          <p:cNvPr id="66" name="TextBox 65">
            <a:extLst>
              <a:ext uri="{FF2B5EF4-FFF2-40B4-BE49-F238E27FC236}">
                <a16:creationId xmlns:a16="http://schemas.microsoft.com/office/drawing/2014/main" id="{4B78D57D-1AD6-4BBC-AA47-95117CDBD1E0}"/>
              </a:ext>
            </a:extLst>
          </p:cNvPr>
          <p:cNvSpPr txBox="1"/>
          <p:nvPr/>
        </p:nvSpPr>
        <p:spPr>
          <a:xfrm>
            <a:off x="8901640" y="3969372"/>
            <a:ext cx="284052" cy="307777"/>
          </a:xfrm>
          <a:prstGeom prst="rect">
            <a:avLst/>
          </a:prstGeom>
          <a:noFill/>
        </p:spPr>
        <p:txBody>
          <a:bodyPr wrap="none" rtlCol="0">
            <a:spAutoFit/>
          </a:bodyPr>
          <a:lstStyle/>
          <a:p>
            <a:r>
              <a:rPr lang="en-US" sz="1400" dirty="0"/>
              <a:t>8</a:t>
            </a:r>
          </a:p>
        </p:txBody>
      </p:sp>
      <p:sp>
        <p:nvSpPr>
          <p:cNvPr id="67" name="TextBox 66">
            <a:extLst>
              <a:ext uri="{FF2B5EF4-FFF2-40B4-BE49-F238E27FC236}">
                <a16:creationId xmlns:a16="http://schemas.microsoft.com/office/drawing/2014/main" id="{13BD8100-9248-4058-B8F1-1DF5F8FCA6DA}"/>
              </a:ext>
            </a:extLst>
          </p:cNvPr>
          <p:cNvSpPr txBox="1"/>
          <p:nvPr/>
        </p:nvSpPr>
        <p:spPr>
          <a:xfrm>
            <a:off x="8625210" y="3433149"/>
            <a:ext cx="284052" cy="307777"/>
          </a:xfrm>
          <a:prstGeom prst="rect">
            <a:avLst/>
          </a:prstGeom>
          <a:noFill/>
        </p:spPr>
        <p:txBody>
          <a:bodyPr wrap="none" rtlCol="0">
            <a:spAutoFit/>
          </a:bodyPr>
          <a:lstStyle/>
          <a:p>
            <a:r>
              <a:rPr lang="en-US" sz="1400" dirty="0"/>
              <a:t>6</a:t>
            </a:r>
          </a:p>
        </p:txBody>
      </p:sp>
      <p:sp>
        <p:nvSpPr>
          <p:cNvPr id="68" name="TextBox 67">
            <a:extLst>
              <a:ext uri="{FF2B5EF4-FFF2-40B4-BE49-F238E27FC236}">
                <a16:creationId xmlns:a16="http://schemas.microsoft.com/office/drawing/2014/main" id="{5EAF38F6-D6CB-4524-9762-680673BDC360}"/>
              </a:ext>
            </a:extLst>
          </p:cNvPr>
          <p:cNvSpPr txBox="1"/>
          <p:nvPr/>
        </p:nvSpPr>
        <p:spPr>
          <a:xfrm>
            <a:off x="8920352" y="4515204"/>
            <a:ext cx="284052" cy="307777"/>
          </a:xfrm>
          <a:prstGeom prst="rect">
            <a:avLst/>
          </a:prstGeom>
          <a:noFill/>
        </p:spPr>
        <p:txBody>
          <a:bodyPr wrap="none" rtlCol="0">
            <a:spAutoFit/>
          </a:bodyPr>
          <a:lstStyle/>
          <a:p>
            <a:r>
              <a:rPr lang="en-US" sz="1400" dirty="0"/>
              <a:t>9</a:t>
            </a:r>
          </a:p>
        </p:txBody>
      </p:sp>
      <p:sp>
        <p:nvSpPr>
          <p:cNvPr id="69" name="TextBox 68">
            <a:extLst>
              <a:ext uri="{FF2B5EF4-FFF2-40B4-BE49-F238E27FC236}">
                <a16:creationId xmlns:a16="http://schemas.microsoft.com/office/drawing/2014/main" id="{45F57A47-2C04-4B1E-BD2E-035CA4BC0C88}"/>
              </a:ext>
            </a:extLst>
          </p:cNvPr>
          <p:cNvSpPr txBox="1"/>
          <p:nvPr/>
        </p:nvSpPr>
        <p:spPr>
          <a:xfrm>
            <a:off x="8843117" y="5046215"/>
            <a:ext cx="383438" cy="307777"/>
          </a:xfrm>
          <a:prstGeom prst="rect">
            <a:avLst/>
          </a:prstGeom>
          <a:noFill/>
        </p:spPr>
        <p:txBody>
          <a:bodyPr wrap="none" rtlCol="0">
            <a:spAutoFit/>
          </a:bodyPr>
          <a:lstStyle/>
          <a:p>
            <a:r>
              <a:rPr lang="en-US" sz="1400" dirty="0"/>
              <a:t>10</a:t>
            </a:r>
          </a:p>
        </p:txBody>
      </p:sp>
      <p:sp>
        <p:nvSpPr>
          <p:cNvPr id="70" name="TextBox 69">
            <a:extLst>
              <a:ext uri="{FF2B5EF4-FFF2-40B4-BE49-F238E27FC236}">
                <a16:creationId xmlns:a16="http://schemas.microsoft.com/office/drawing/2014/main" id="{6E5F6E9F-A727-4ACA-9FF7-02349C5380B2}"/>
              </a:ext>
            </a:extLst>
          </p:cNvPr>
          <p:cNvSpPr txBox="1"/>
          <p:nvPr/>
        </p:nvSpPr>
        <p:spPr>
          <a:xfrm>
            <a:off x="9142446" y="5056730"/>
            <a:ext cx="370101" cy="307777"/>
          </a:xfrm>
          <a:prstGeom prst="rect">
            <a:avLst/>
          </a:prstGeom>
          <a:noFill/>
        </p:spPr>
        <p:txBody>
          <a:bodyPr wrap="none" rtlCol="0">
            <a:spAutoFit/>
          </a:bodyPr>
          <a:lstStyle/>
          <a:p>
            <a:r>
              <a:rPr lang="en-US" sz="1400" dirty="0"/>
              <a:t>11</a:t>
            </a:r>
          </a:p>
        </p:txBody>
      </p:sp>
      <p:sp>
        <p:nvSpPr>
          <p:cNvPr id="71" name="TextBox 70">
            <a:extLst>
              <a:ext uri="{FF2B5EF4-FFF2-40B4-BE49-F238E27FC236}">
                <a16:creationId xmlns:a16="http://schemas.microsoft.com/office/drawing/2014/main" id="{693626AB-ED93-4508-AE8D-AA0753BDEF80}"/>
              </a:ext>
            </a:extLst>
          </p:cNvPr>
          <p:cNvSpPr txBox="1"/>
          <p:nvPr/>
        </p:nvSpPr>
        <p:spPr>
          <a:xfrm>
            <a:off x="9142445" y="5611972"/>
            <a:ext cx="383438" cy="307777"/>
          </a:xfrm>
          <a:prstGeom prst="rect">
            <a:avLst/>
          </a:prstGeom>
          <a:noFill/>
        </p:spPr>
        <p:txBody>
          <a:bodyPr wrap="none" rtlCol="0">
            <a:spAutoFit/>
          </a:bodyPr>
          <a:lstStyle/>
          <a:p>
            <a:r>
              <a:rPr lang="en-US" sz="1400" dirty="0"/>
              <a:t>12</a:t>
            </a:r>
          </a:p>
        </p:txBody>
      </p:sp>
      <p:sp>
        <p:nvSpPr>
          <p:cNvPr id="72" name="TextBox 71">
            <a:extLst>
              <a:ext uri="{FF2B5EF4-FFF2-40B4-BE49-F238E27FC236}">
                <a16:creationId xmlns:a16="http://schemas.microsoft.com/office/drawing/2014/main" id="{6CB7787E-1A61-470B-B9E6-FAE17FC569F7}"/>
              </a:ext>
            </a:extLst>
          </p:cNvPr>
          <p:cNvSpPr txBox="1"/>
          <p:nvPr/>
        </p:nvSpPr>
        <p:spPr>
          <a:xfrm>
            <a:off x="9429964" y="5627076"/>
            <a:ext cx="383438" cy="307777"/>
          </a:xfrm>
          <a:prstGeom prst="rect">
            <a:avLst/>
          </a:prstGeom>
          <a:noFill/>
        </p:spPr>
        <p:txBody>
          <a:bodyPr wrap="none" rtlCol="0">
            <a:spAutoFit/>
          </a:bodyPr>
          <a:lstStyle/>
          <a:p>
            <a:r>
              <a:rPr lang="en-US" sz="1400" dirty="0"/>
              <a:t>13</a:t>
            </a:r>
          </a:p>
        </p:txBody>
      </p:sp>
    </p:spTree>
    <p:extLst>
      <p:ext uri="{BB962C8B-B14F-4D97-AF65-F5344CB8AC3E}">
        <p14:creationId xmlns:p14="http://schemas.microsoft.com/office/powerpoint/2010/main" val="107701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p:tmAbs val="0"/>
                                  </p:iterate>
                                  <p:childTnLst>
                                    <p:set>
                                      <p:cBhvr>
                                        <p:cTn id="58" fill="hold"/>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p:tmAbs val="0"/>
                                  </p:iterate>
                                  <p:childTnLst>
                                    <p:set>
                                      <p:cBhvr>
                                        <p:cTn id="66" fill="hold"/>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11" grpId="0" animBg="1"/>
      <p:bldP spid="12" grpId="0" animBg="1"/>
      <p:bldP spid="13" grpId="0" animBg="1"/>
      <p:bldP spid="14" grpId="0" animBg="1"/>
      <p:bldP spid="15" grpId="0" animBg="1"/>
      <p:bldP spid="16" grpId="0" animBg="1"/>
      <p:bldP spid="17" grpId="0" animBg="1"/>
      <p:bldP spid="18"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p:bldP spid="57" grpId="0"/>
      <p:bldP spid="58" grpId="0"/>
      <p:bldP spid="59" grpId="0" animBg="1" advAuto="0"/>
      <p:bldP spid="60" grpId="0" animBg="1" advAuto="0"/>
      <p:bldP spid="4" grpId="0"/>
      <p:bldP spid="61" grpId="0"/>
      <p:bldP spid="62" grpId="0"/>
      <p:bldP spid="63" grpId="0"/>
      <p:bldP spid="64" grpId="0"/>
      <p:bldP spid="65" grpId="0"/>
      <p:bldP spid="66" grpId="0"/>
      <p:bldP spid="67" grpId="0"/>
      <p:bldP spid="68" grpId="0"/>
      <p:bldP spid="69" grpId="0"/>
      <p:bldP spid="70" grpId="0"/>
      <p:bldP spid="71"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DB04B-0EA1-4BD7-8F1A-242FC85C9CC2}"/>
              </a:ext>
            </a:extLst>
          </p:cNvPr>
          <p:cNvSpPr>
            <a:spLocks noGrp="1"/>
          </p:cNvSpPr>
          <p:nvPr>
            <p:ph type="title"/>
          </p:nvPr>
        </p:nvSpPr>
        <p:spPr/>
        <p:txBody>
          <a:bodyPr/>
          <a:lstStyle/>
          <a:p>
            <a:r>
              <a:rPr lang="en-US" dirty="0"/>
              <a:t>How can I find </a:t>
            </a:r>
            <a:r>
              <a:rPr lang="en-US" dirty="0">
                <a:solidFill>
                  <a:srgbClr val="C00000"/>
                </a:solidFill>
              </a:rPr>
              <a:t>relationships</a:t>
            </a:r>
            <a:r>
              <a:rPr lang="en-US" dirty="0"/>
              <a:t> of geographical areas?</a:t>
            </a:r>
          </a:p>
        </p:txBody>
      </p:sp>
      <p:sp>
        <p:nvSpPr>
          <p:cNvPr id="4" name="TextBox 3">
            <a:extLst>
              <a:ext uri="{FF2B5EF4-FFF2-40B4-BE49-F238E27FC236}">
                <a16:creationId xmlns:a16="http://schemas.microsoft.com/office/drawing/2014/main" id="{61C3E401-9BEF-40E4-B079-3FC8717A84E7}"/>
              </a:ext>
            </a:extLst>
          </p:cNvPr>
          <p:cNvSpPr txBox="1"/>
          <p:nvPr/>
        </p:nvSpPr>
        <p:spPr>
          <a:xfrm>
            <a:off x="3232297" y="2585959"/>
            <a:ext cx="6003852" cy="1569660"/>
          </a:xfrm>
          <a:prstGeom prst="rect">
            <a:avLst/>
          </a:prstGeom>
          <a:noFill/>
        </p:spPr>
        <p:txBody>
          <a:bodyPr wrap="square" rtlCol="0">
            <a:spAutoFit/>
          </a:bodyPr>
          <a:lstStyle/>
          <a:p>
            <a:pPr algn="ctr"/>
            <a:r>
              <a:rPr lang="en-US" sz="3200" dirty="0">
                <a:latin typeface="+mj-lt"/>
              </a:rPr>
              <a:t>learn relationships using </a:t>
            </a:r>
          </a:p>
          <a:p>
            <a:pPr algn="ctr"/>
            <a:r>
              <a:rPr lang="en-US" sz="3200" dirty="0">
                <a:solidFill>
                  <a:srgbClr val="C00000"/>
                </a:solidFill>
                <a:latin typeface="+mj-lt"/>
              </a:rPr>
              <a:t>network representation learning (NRL)</a:t>
            </a:r>
            <a:endParaRPr lang="en-US" sz="3600" dirty="0"/>
          </a:p>
        </p:txBody>
      </p:sp>
      <p:sp>
        <p:nvSpPr>
          <p:cNvPr id="3" name="Slide Number Placeholder 2">
            <a:extLst>
              <a:ext uri="{FF2B5EF4-FFF2-40B4-BE49-F238E27FC236}">
                <a16:creationId xmlns:a16="http://schemas.microsoft.com/office/drawing/2014/main" id="{39AF27B7-E5EC-4478-B921-6814293D70D6}"/>
              </a:ext>
            </a:extLst>
          </p:cNvPr>
          <p:cNvSpPr>
            <a:spLocks noGrp="1"/>
          </p:cNvSpPr>
          <p:nvPr>
            <p:ph type="sldNum" sz="quarter" idx="12"/>
          </p:nvPr>
        </p:nvSpPr>
        <p:spPr/>
        <p:txBody>
          <a:bodyPr/>
          <a:lstStyle/>
          <a:p>
            <a:fld id="{5F74FEF4-47FE-43C0-8A34-2652E10A11F5}" type="slidenum">
              <a:rPr lang="en-US" smtClean="0"/>
              <a:pPr/>
              <a:t>17</a:t>
            </a:fld>
            <a:endParaRPr lang="en-US"/>
          </a:p>
        </p:txBody>
      </p:sp>
    </p:spTree>
    <p:extLst>
      <p:ext uri="{BB962C8B-B14F-4D97-AF65-F5344CB8AC3E}">
        <p14:creationId xmlns:p14="http://schemas.microsoft.com/office/powerpoint/2010/main" val="324641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71A0-E4B9-4509-903B-9A04F709C4F1}"/>
              </a:ext>
            </a:extLst>
          </p:cNvPr>
          <p:cNvSpPr>
            <a:spLocks noGrp="1"/>
          </p:cNvSpPr>
          <p:nvPr>
            <p:ph type="title"/>
          </p:nvPr>
        </p:nvSpPr>
        <p:spPr/>
        <p:txBody>
          <a:bodyPr/>
          <a:lstStyle/>
          <a:p>
            <a:r>
              <a:rPr lang="en-US"/>
              <a:t>Random Walk-based NRL</a:t>
            </a:r>
          </a:p>
        </p:txBody>
      </p:sp>
      <p:grpSp>
        <p:nvGrpSpPr>
          <p:cNvPr id="4" name="Group">
            <a:extLst>
              <a:ext uri="{FF2B5EF4-FFF2-40B4-BE49-F238E27FC236}">
                <a16:creationId xmlns:a16="http://schemas.microsoft.com/office/drawing/2014/main" id="{1CF13438-4815-446D-A009-7A076D09E068}"/>
              </a:ext>
            </a:extLst>
          </p:cNvPr>
          <p:cNvGrpSpPr/>
          <p:nvPr/>
        </p:nvGrpSpPr>
        <p:grpSpPr>
          <a:xfrm>
            <a:off x="1925577" y="1540514"/>
            <a:ext cx="2232442" cy="1377940"/>
            <a:chOff x="-1" y="-9379"/>
            <a:chExt cx="2232440" cy="1377938"/>
          </a:xfrm>
        </p:grpSpPr>
        <p:sp>
          <p:nvSpPr>
            <p:cNvPr id="5" name="Circle">
              <a:extLst>
                <a:ext uri="{FF2B5EF4-FFF2-40B4-BE49-F238E27FC236}">
                  <a16:creationId xmlns:a16="http://schemas.microsoft.com/office/drawing/2014/main" id="{1B970033-C5D9-4A4E-8F6B-DBD407039CD2}"/>
                </a:ext>
              </a:extLst>
            </p:cNvPr>
            <p:cNvSpPr/>
            <p:nvPr/>
          </p:nvSpPr>
          <p:spPr>
            <a:xfrm>
              <a:off x="-1" y="659940"/>
              <a:ext cx="202751"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grpSp>
          <p:nvGrpSpPr>
            <p:cNvPr id="6" name="Group">
              <a:extLst>
                <a:ext uri="{FF2B5EF4-FFF2-40B4-BE49-F238E27FC236}">
                  <a16:creationId xmlns:a16="http://schemas.microsoft.com/office/drawing/2014/main" id="{7ED58A3E-8206-4C30-9C0E-389148162728}"/>
                </a:ext>
              </a:extLst>
            </p:cNvPr>
            <p:cNvGrpSpPr/>
            <p:nvPr/>
          </p:nvGrpSpPr>
          <p:grpSpPr>
            <a:xfrm>
              <a:off x="101365" y="134406"/>
              <a:ext cx="2031218" cy="1090373"/>
              <a:chOff x="-1" y="-1"/>
              <a:chExt cx="2031217" cy="1090372"/>
            </a:xfrm>
          </p:grpSpPr>
          <p:sp>
            <p:nvSpPr>
              <p:cNvPr id="25" name="Connection Line">
                <a:extLst>
                  <a:ext uri="{FF2B5EF4-FFF2-40B4-BE49-F238E27FC236}">
                    <a16:creationId xmlns:a16="http://schemas.microsoft.com/office/drawing/2014/main" id="{4E0F4ECB-B6CE-462A-ADCA-4EF97BE20D21}"/>
                  </a:ext>
                </a:extLst>
              </p:cNvPr>
              <p:cNvSpPr/>
              <p:nvPr/>
            </p:nvSpPr>
            <p:spPr>
              <a:xfrm flipV="1">
                <a:off x="-1" y="3"/>
                <a:ext cx="249124" cy="66364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26" name="Connection Line">
                <a:extLst>
                  <a:ext uri="{FF2B5EF4-FFF2-40B4-BE49-F238E27FC236}">
                    <a16:creationId xmlns:a16="http://schemas.microsoft.com/office/drawing/2014/main" id="{3F06ABE5-CE83-452C-9573-5234A0C3D7B6}"/>
                  </a:ext>
                </a:extLst>
              </p:cNvPr>
              <p:cNvSpPr/>
              <p:nvPr/>
            </p:nvSpPr>
            <p:spPr>
              <a:xfrm>
                <a:off x="249120" y="-2"/>
                <a:ext cx="827898" cy="9"/>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27" name="Connection Line">
                <a:extLst>
                  <a:ext uri="{FF2B5EF4-FFF2-40B4-BE49-F238E27FC236}">
                    <a16:creationId xmlns:a16="http://schemas.microsoft.com/office/drawing/2014/main" id="{EF0A0068-5FB7-4E40-A3DC-3E66BE66F893}"/>
                  </a:ext>
                </a:extLst>
              </p:cNvPr>
              <p:cNvSpPr/>
              <p:nvPr/>
            </p:nvSpPr>
            <p:spPr>
              <a:xfrm flipH="1" flipV="1">
                <a:off x="249121" y="2"/>
                <a:ext cx="479599" cy="52250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28" name="Connection Line">
                <a:extLst>
                  <a:ext uri="{FF2B5EF4-FFF2-40B4-BE49-F238E27FC236}">
                    <a16:creationId xmlns:a16="http://schemas.microsoft.com/office/drawing/2014/main" id="{881F56BB-8720-469A-8839-0AFC9091B373}"/>
                  </a:ext>
                </a:extLst>
              </p:cNvPr>
              <p:cNvSpPr/>
              <p:nvPr/>
            </p:nvSpPr>
            <p:spPr>
              <a:xfrm>
                <a:off x="728712" y="522497"/>
                <a:ext cx="426999" cy="531760"/>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p>
            </p:txBody>
          </p:sp>
          <p:sp>
            <p:nvSpPr>
              <p:cNvPr id="29" name="Connection Line">
                <a:extLst>
                  <a:ext uri="{FF2B5EF4-FFF2-40B4-BE49-F238E27FC236}">
                    <a16:creationId xmlns:a16="http://schemas.microsoft.com/office/drawing/2014/main" id="{CEE89C70-01DC-4E94-AE0D-5906BB71EBF7}"/>
                  </a:ext>
                </a:extLst>
              </p:cNvPr>
              <p:cNvSpPr/>
              <p:nvPr/>
            </p:nvSpPr>
            <p:spPr>
              <a:xfrm flipV="1">
                <a:off x="1155708" y="432939"/>
                <a:ext cx="224261" cy="62132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30" name="Connection Line">
                <a:extLst>
                  <a:ext uri="{FF2B5EF4-FFF2-40B4-BE49-F238E27FC236}">
                    <a16:creationId xmlns:a16="http://schemas.microsoft.com/office/drawing/2014/main" id="{3F99E995-2C82-44F2-B96A-4DDC858EC9D9}"/>
                  </a:ext>
                </a:extLst>
              </p:cNvPr>
              <p:cNvSpPr/>
              <p:nvPr/>
            </p:nvSpPr>
            <p:spPr>
              <a:xfrm flipV="1">
                <a:off x="1155708" y="315959"/>
                <a:ext cx="875509" cy="738302"/>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p>
            </p:txBody>
          </p:sp>
          <p:sp>
            <p:nvSpPr>
              <p:cNvPr id="31" name="Connection Line">
                <a:extLst>
                  <a:ext uri="{FF2B5EF4-FFF2-40B4-BE49-F238E27FC236}">
                    <a16:creationId xmlns:a16="http://schemas.microsoft.com/office/drawing/2014/main" id="{7D7817F4-3E4D-4C97-91BF-BEF7E5EA217F}"/>
                  </a:ext>
                </a:extLst>
              </p:cNvPr>
              <p:cNvSpPr/>
              <p:nvPr/>
            </p:nvSpPr>
            <p:spPr>
              <a:xfrm flipV="1">
                <a:off x="1963848" y="315960"/>
                <a:ext cx="67369" cy="60296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32" name="Connection Line">
                <a:extLst>
                  <a:ext uri="{FF2B5EF4-FFF2-40B4-BE49-F238E27FC236}">
                    <a16:creationId xmlns:a16="http://schemas.microsoft.com/office/drawing/2014/main" id="{71865201-A68A-48FF-AC6A-87BE6A762EA1}"/>
                  </a:ext>
                </a:extLst>
              </p:cNvPr>
              <p:cNvSpPr/>
              <p:nvPr/>
            </p:nvSpPr>
            <p:spPr>
              <a:xfrm>
                <a:off x="-2" y="663642"/>
                <a:ext cx="249125" cy="426730"/>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33" name="Connection Line">
                <a:extLst>
                  <a:ext uri="{FF2B5EF4-FFF2-40B4-BE49-F238E27FC236}">
                    <a16:creationId xmlns:a16="http://schemas.microsoft.com/office/drawing/2014/main" id="{185B16E4-96A4-4ECE-81CD-22F7C0E51408}"/>
                  </a:ext>
                </a:extLst>
              </p:cNvPr>
              <p:cNvSpPr/>
              <p:nvPr/>
            </p:nvSpPr>
            <p:spPr>
              <a:xfrm flipH="1" flipV="1">
                <a:off x="1077015" y="3"/>
                <a:ext cx="302956" cy="432941"/>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34" name="Connection Line">
                <a:extLst>
                  <a:ext uri="{FF2B5EF4-FFF2-40B4-BE49-F238E27FC236}">
                    <a16:creationId xmlns:a16="http://schemas.microsoft.com/office/drawing/2014/main" id="{A347ABCC-E363-4ADA-97EF-FA9392834144}"/>
                  </a:ext>
                </a:extLst>
              </p:cNvPr>
              <p:cNvSpPr/>
              <p:nvPr/>
            </p:nvSpPr>
            <p:spPr>
              <a:xfrm flipV="1">
                <a:off x="728712" y="2"/>
                <a:ext cx="348305" cy="52250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grpSp>
        <p:sp>
          <p:nvSpPr>
            <p:cNvPr id="7" name="Circle">
              <a:extLst>
                <a:ext uri="{FF2B5EF4-FFF2-40B4-BE49-F238E27FC236}">
                  <a16:creationId xmlns:a16="http://schemas.microsoft.com/office/drawing/2014/main" id="{A097270A-154E-4BA7-83AF-5B5A1B4161EC}"/>
                </a:ext>
              </a:extLst>
            </p:cNvPr>
            <p:cNvSpPr/>
            <p:nvPr/>
          </p:nvSpPr>
          <p:spPr>
            <a:xfrm>
              <a:off x="1077007" y="33042"/>
              <a:ext cx="202751"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8" name="Circle">
              <a:extLst>
                <a:ext uri="{FF2B5EF4-FFF2-40B4-BE49-F238E27FC236}">
                  <a16:creationId xmlns:a16="http://schemas.microsoft.com/office/drawing/2014/main" id="{EBC5C3B1-6A19-4A67-92D6-DFE5C3F016E3}"/>
                </a:ext>
              </a:extLst>
            </p:cNvPr>
            <p:cNvSpPr/>
            <p:nvPr/>
          </p:nvSpPr>
          <p:spPr>
            <a:xfrm>
              <a:off x="249118" y="3304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9" name="Circle">
              <a:extLst>
                <a:ext uri="{FF2B5EF4-FFF2-40B4-BE49-F238E27FC236}">
                  <a16:creationId xmlns:a16="http://schemas.microsoft.com/office/drawing/2014/main" id="{22E754D1-E586-4844-B1F5-F97E80063EE7}"/>
                </a:ext>
              </a:extLst>
            </p:cNvPr>
            <p:cNvSpPr/>
            <p:nvPr/>
          </p:nvSpPr>
          <p:spPr>
            <a:xfrm>
              <a:off x="2029686" y="298094"/>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0" name="Circle">
              <a:extLst>
                <a:ext uri="{FF2B5EF4-FFF2-40B4-BE49-F238E27FC236}">
                  <a16:creationId xmlns:a16="http://schemas.microsoft.com/office/drawing/2014/main" id="{75600A51-2E89-4CE5-B7BB-9014580CF1A8}"/>
                </a:ext>
              </a:extLst>
            </p:cNvPr>
            <p:cNvSpPr/>
            <p:nvPr/>
          </p:nvSpPr>
          <p:spPr>
            <a:xfrm>
              <a:off x="728709" y="555534"/>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1" name="Circle">
              <a:extLst>
                <a:ext uri="{FF2B5EF4-FFF2-40B4-BE49-F238E27FC236}">
                  <a16:creationId xmlns:a16="http://schemas.microsoft.com/office/drawing/2014/main" id="{DB4B7A0F-6E4E-445A-B91E-25DC6D50BFB3}"/>
                </a:ext>
              </a:extLst>
            </p:cNvPr>
            <p:cNvSpPr/>
            <p:nvPr/>
          </p:nvSpPr>
          <p:spPr>
            <a:xfrm>
              <a:off x="1379956" y="465976"/>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2" name="Circle">
              <a:extLst>
                <a:ext uri="{FF2B5EF4-FFF2-40B4-BE49-F238E27FC236}">
                  <a16:creationId xmlns:a16="http://schemas.microsoft.com/office/drawing/2014/main" id="{30760433-FBC4-40FA-8914-CC7BEC70C84A}"/>
                </a:ext>
              </a:extLst>
            </p:cNvPr>
            <p:cNvSpPr/>
            <p:nvPr/>
          </p:nvSpPr>
          <p:spPr>
            <a:xfrm>
              <a:off x="1963840" y="95195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3" name="Circle">
              <a:extLst>
                <a:ext uri="{FF2B5EF4-FFF2-40B4-BE49-F238E27FC236}">
                  <a16:creationId xmlns:a16="http://schemas.microsoft.com/office/drawing/2014/main" id="{48A04B2E-D4F9-402A-94F2-BAD5D32C9A19}"/>
                </a:ext>
              </a:extLst>
            </p:cNvPr>
            <p:cNvSpPr/>
            <p:nvPr/>
          </p:nvSpPr>
          <p:spPr>
            <a:xfrm>
              <a:off x="1155703" y="1087286"/>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4" name="Circle">
              <a:extLst>
                <a:ext uri="{FF2B5EF4-FFF2-40B4-BE49-F238E27FC236}">
                  <a16:creationId xmlns:a16="http://schemas.microsoft.com/office/drawing/2014/main" id="{7185B5DE-F536-444E-B473-F45322909A6F}"/>
                </a:ext>
              </a:extLst>
            </p:cNvPr>
            <p:cNvSpPr/>
            <p:nvPr/>
          </p:nvSpPr>
          <p:spPr>
            <a:xfrm>
              <a:off x="249118" y="1123398"/>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5" name="Connection Line">
              <a:extLst>
                <a:ext uri="{FF2B5EF4-FFF2-40B4-BE49-F238E27FC236}">
                  <a16:creationId xmlns:a16="http://schemas.microsoft.com/office/drawing/2014/main" id="{AA099DCF-10BB-45EB-A968-7E7F492AB46B}"/>
                </a:ext>
              </a:extLst>
            </p:cNvPr>
            <p:cNvSpPr/>
            <p:nvPr/>
          </p:nvSpPr>
          <p:spPr>
            <a:xfrm flipH="1">
              <a:off x="830081" y="567345"/>
              <a:ext cx="651253" cy="8956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6" name="Connection Line">
              <a:extLst>
                <a:ext uri="{FF2B5EF4-FFF2-40B4-BE49-F238E27FC236}">
                  <a16:creationId xmlns:a16="http://schemas.microsoft.com/office/drawing/2014/main" id="{102F0611-5045-4CCF-9C81-FE8BABCBCD71}"/>
                </a:ext>
              </a:extLst>
            </p:cNvPr>
            <p:cNvSpPr/>
            <p:nvPr/>
          </p:nvSpPr>
          <p:spPr>
            <a:xfrm flipV="1">
              <a:off x="350488" y="656906"/>
              <a:ext cx="479598" cy="567870"/>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 name="Connection Line">
              <a:extLst>
                <a:ext uri="{FF2B5EF4-FFF2-40B4-BE49-F238E27FC236}">
                  <a16:creationId xmlns:a16="http://schemas.microsoft.com/office/drawing/2014/main" id="{9FA4A1B9-6B53-4255-B385-2C92594773E7}"/>
                </a:ext>
              </a:extLst>
            </p:cNvPr>
            <p:cNvSpPr/>
            <p:nvPr/>
          </p:nvSpPr>
          <p:spPr>
            <a:xfrm flipH="1" flipV="1">
              <a:off x="1178379" y="134413"/>
              <a:ext cx="952685" cy="265058"/>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8" name="1">
              <a:extLst>
                <a:ext uri="{FF2B5EF4-FFF2-40B4-BE49-F238E27FC236}">
                  <a16:creationId xmlns:a16="http://schemas.microsoft.com/office/drawing/2014/main" id="{D79976A6-C5E9-43F2-9876-3BA42FBDF681}"/>
                </a:ext>
              </a:extLst>
            </p:cNvPr>
            <p:cNvSpPr txBox="1"/>
            <p:nvPr/>
          </p:nvSpPr>
          <p:spPr>
            <a:xfrm>
              <a:off x="9039" y="626452"/>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1</a:t>
              </a:r>
            </a:p>
          </p:txBody>
        </p:sp>
        <p:sp>
          <p:nvSpPr>
            <p:cNvPr id="19" name="2">
              <a:extLst>
                <a:ext uri="{FF2B5EF4-FFF2-40B4-BE49-F238E27FC236}">
                  <a16:creationId xmlns:a16="http://schemas.microsoft.com/office/drawing/2014/main" id="{3BA3F7C7-5801-4D79-A27A-7A4081E5F031}"/>
                </a:ext>
              </a:extLst>
            </p:cNvPr>
            <p:cNvSpPr txBox="1"/>
            <p:nvPr/>
          </p:nvSpPr>
          <p:spPr>
            <a:xfrm>
              <a:off x="258158" y="1080980"/>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2</a:t>
              </a:r>
            </a:p>
          </p:txBody>
        </p:sp>
        <p:sp>
          <p:nvSpPr>
            <p:cNvPr id="20" name="3">
              <a:extLst>
                <a:ext uri="{FF2B5EF4-FFF2-40B4-BE49-F238E27FC236}">
                  <a16:creationId xmlns:a16="http://schemas.microsoft.com/office/drawing/2014/main" id="{B79DB499-F78D-453F-90E8-798D754E39B7}"/>
                </a:ext>
              </a:extLst>
            </p:cNvPr>
            <p:cNvSpPr txBox="1"/>
            <p:nvPr/>
          </p:nvSpPr>
          <p:spPr>
            <a:xfrm>
              <a:off x="258158" y="-9379"/>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3</a:t>
              </a:r>
            </a:p>
          </p:txBody>
        </p:sp>
        <p:sp>
          <p:nvSpPr>
            <p:cNvPr id="21" name="4">
              <a:extLst>
                <a:ext uri="{FF2B5EF4-FFF2-40B4-BE49-F238E27FC236}">
                  <a16:creationId xmlns:a16="http://schemas.microsoft.com/office/drawing/2014/main" id="{C0E35D5E-64E2-4D4A-A661-969A04E7CFAB}"/>
                </a:ext>
              </a:extLst>
            </p:cNvPr>
            <p:cNvSpPr txBox="1"/>
            <p:nvPr/>
          </p:nvSpPr>
          <p:spPr>
            <a:xfrm>
              <a:off x="728820" y="504185"/>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4</a:t>
              </a:r>
            </a:p>
          </p:txBody>
        </p:sp>
        <p:sp>
          <p:nvSpPr>
            <p:cNvPr id="22" name="5">
              <a:extLst>
                <a:ext uri="{FF2B5EF4-FFF2-40B4-BE49-F238E27FC236}">
                  <a16:creationId xmlns:a16="http://schemas.microsoft.com/office/drawing/2014/main" id="{0A514237-0B90-49AB-8441-479A9847E690}"/>
                </a:ext>
              </a:extLst>
            </p:cNvPr>
            <p:cNvSpPr txBox="1"/>
            <p:nvPr/>
          </p:nvSpPr>
          <p:spPr>
            <a:xfrm>
              <a:off x="1086048" y="-9379"/>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5</a:t>
              </a:r>
            </a:p>
          </p:txBody>
        </p:sp>
        <p:sp>
          <p:nvSpPr>
            <p:cNvPr id="23" name="6">
              <a:extLst>
                <a:ext uri="{FF2B5EF4-FFF2-40B4-BE49-F238E27FC236}">
                  <a16:creationId xmlns:a16="http://schemas.microsoft.com/office/drawing/2014/main" id="{6A320E17-74CA-4F79-B62F-C037F7F07F06}"/>
                </a:ext>
              </a:extLst>
            </p:cNvPr>
            <p:cNvSpPr txBox="1"/>
            <p:nvPr/>
          </p:nvSpPr>
          <p:spPr>
            <a:xfrm>
              <a:off x="1397815" y="423556"/>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6</a:t>
              </a:r>
            </a:p>
          </p:txBody>
        </p:sp>
        <p:sp>
          <p:nvSpPr>
            <p:cNvPr id="24" name="1">
              <a:extLst>
                <a:ext uri="{FF2B5EF4-FFF2-40B4-BE49-F238E27FC236}">
                  <a16:creationId xmlns:a16="http://schemas.microsoft.com/office/drawing/2014/main" id="{0441ABCA-3285-4E6B-AA27-C84D0676970E}"/>
                </a:ext>
              </a:extLst>
            </p:cNvPr>
            <p:cNvSpPr txBox="1"/>
            <p:nvPr/>
          </p:nvSpPr>
          <p:spPr>
            <a:xfrm>
              <a:off x="9039" y="626452"/>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1</a:t>
              </a:r>
            </a:p>
          </p:txBody>
        </p:sp>
      </p:grpSp>
      <p:sp>
        <p:nvSpPr>
          <p:cNvPr id="35" name="Line">
            <a:extLst>
              <a:ext uri="{FF2B5EF4-FFF2-40B4-BE49-F238E27FC236}">
                <a16:creationId xmlns:a16="http://schemas.microsoft.com/office/drawing/2014/main" id="{6746DB5C-DC61-432A-A362-0262029CE425}"/>
              </a:ext>
            </a:extLst>
          </p:cNvPr>
          <p:cNvSpPr/>
          <p:nvPr/>
        </p:nvSpPr>
        <p:spPr>
          <a:xfrm>
            <a:off x="4324256" y="2354505"/>
            <a:ext cx="594612" cy="7"/>
          </a:xfrm>
          <a:prstGeom prst="line">
            <a:avLst/>
          </a:prstGeom>
          <a:ln w="50800">
            <a:solidFill>
              <a:srgbClr val="E52035"/>
            </a:solidFill>
            <a:tailEnd type="triangle"/>
          </a:ln>
        </p:spPr>
        <p:txBody>
          <a:bodyPr lIns="45718" tIns="45718" rIns="45718" bIns="45718"/>
          <a:lstStyle/>
          <a:p>
            <a:endParaRPr/>
          </a:p>
        </p:txBody>
      </p:sp>
      <p:sp>
        <p:nvSpPr>
          <p:cNvPr id="36" name="Connection Line">
            <a:extLst>
              <a:ext uri="{FF2B5EF4-FFF2-40B4-BE49-F238E27FC236}">
                <a16:creationId xmlns:a16="http://schemas.microsoft.com/office/drawing/2014/main" id="{1F8ABC19-3462-4D29-8A06-1AB41090E5CE}"/>
              </a:ext>
            </a:extLst>
          </p:cNvPr>
          <p:cNvSpPr/>
          <p:nvPr/>
        </p:nvSpPr>
        <p:spPr>
          <a:xfrm>
            <a:off x="8215834" y="2104567"/>
            <a:ext cx="1220506" cy="404060"/>
          </a:xfrm>
          <a:custGeom>
            <a:avLst/>
            <a:gdLst/>
            <a:ahLst/>
            <a:cxnLst>
              <a:cxn ang="0">
                <a:pos x="wd2" y="hd2"/>
              </a:cxn>
              <a:cxn ang="5400000">
                <a:pos x="wd2" y="hd2"/>
              </a:cxn>
              <a:cxn ang="10800000">
                <a:pos x="wd2" y="hd2"/>
              </a:cxn>
              <a:cxn ang="16200000">
                <a:pos x="wd2" y="hd2"/>
              </a:cxn>
            </a:cxnLst>
            <a:rect l="0" t="0" r="r" b="b"/>
            <a:pathLst>
              <a:path w="21600" h="17577" extrusionOk="0">
                <a:moveTo>
                  <a:pt x="0" y="3407"/>
                </a:moveTo>
                <a:cubicBezTo>
                  <a:pt x="2044" y="-4023"/>
                  <a:pt x="9244" y="700"/>
                  <a:pt x="21600" y="17577"/>
                </a:cubicBezTo>
              </a:path>
            </a:pathLst>
          </a:custGeom>
          <a:ln w="50800">
            <a:solidFill>
              <a:srgbClr val="E52035"/>
            </a:solidFill>
            <a:tailEnd type="triangle"/>
          </a:ln>
        </p:spPr>
        <p:txBody>
          <a:bodyPr lIns="45718" tIns="45718" rIns="45718" bIns="45718"/>
          <a:lstStyle/>
          <a:p>
            <a:pPr>
              <a:defRPr sz="1200"/>
            </a:pPr>
            <a:endParaRPr sz="1200"/>
          </a:p>
        </p:txBody>
      </p:sp>
      <p:sp>
        <p:nvSpPr>
          <p:cNvPr id="37" name="Connection Line">
            <a:extLst>
              <a:ext uri="{FF2B5EF4-FFF2-40B4-BE49-F238E27FC236}">
                <a16:creationId xmlns:a16="http://schemas.microsoft.com/office/drawing/2014/main" id="{1C34E5D3-D84B-47B1-B6DD-92D5CCBBC9F2}"/>
              </a:ext>
            </a:extLst>
          </p:cNvPr>
          <p:cNvSpPr/>
          <p:nvPr/>
        </p:nvSpPr>
        <p:spPr>
          <a:xfrm>
            <a:off x="7703158" y="5479425"/>
            <a:ext cx="1273414" cy="204983"/>
          </a:xfrm>
          <a:custGeom>
            <a:avLst/>
            <a:gdLst/>
            <a:ahLst/>
            <a:cxnLst>
              <a:cxn ang="0">
                <a:pos x="wd2" y="hd2"/>
              </a:cxn>
              <a:cxn ang="5400000">
                <a:pos x="wd2" y="hd2"/>
              </a:cxn>
              <a:cxn ang="10800000">
                <a:pos x="wd2" y="hd2"/>
              </a:cxn>
              <a:cxn ang="16200000">
                <a:pos x="wd2" y="hd2"/>
              </a:cxn>
            </a:cxnLst>
            <a:rect l="0" t="0" r="r" b="b"/>
            <a:pathLst>
              <a:path w="21600" h="19542" extrusionOk="0">
                <a:moveTo>
                  <a:pt x="21600" y="0"/>
                </a:moveTo>
                <a:cubicBezTo>
                  <a:pt x="19865" y="15281"/>
                  <a:pt x="12665" y="21600"/>
                  <a:pt x="0" y="18957"/>
                </a:cubicBezTo>
              </a:path>
            </a:pathLst>
          </a:custGeom>
          <a:ln w="50800">
            <a:solidFill>
              <a:srgbClr val="E52035"/>
            </a:solidFill>
            <a:tailEnd type="triangle"/>
          </a:ln>
        </p:spPr>
        <p:txBody>
          <a:bodyPr lIns="45718" tIns="45718" rIns="45718" bIns="45718"/>
          <a:lstStyle/>
          <a:p>
            <a:pPr>
              <a:defRPr sz="1200"/>
            </a:pPr>
            <a:endParaRPr sz="1200"/>
          </a:p>
        </p:txBody>
      </p:sp>
      <p:sp>
        <p:nvSpPr>
          <p:cNvPr id="38" name="7">
            <a:extLst>
              <a:ext uri="{FF2B5EF4-FFF2-40B4-BE49-F238E27FC236}">
                <a16:creationId xmlns:a16="http://schemas.microsoft.com/office/drawing/2014/main" id="{5A83EF43-2086-43D5-B5C9-1DB37807129A}"/>
              </a:ext>
            </a:extLst>
          </p:cNvPr>
          <p:cNvSpPr txBox="1"/>
          <p:nvPr/>
        </p:nvSpPr>
        <p:spPr>
          <a:xfrm>
            <a:off x="3091957" y="2598797"/>
            <a:ext cx="171522" cy="2875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a:defRPr sz="1400">
                <a:solidFill>
                  <a:srgbClr val="FFFFFF"/>
                </a:solidFill>
              </a:defRPr>
            </a:lvl1pPr>
          </a:lstStyle>
          <a:p>
            <a:r>
              <a:t>7</a:t>
            </a:r>
          </a:p>
        </p:txBody>
      </p:sp>
      <p:sp>
        <p:nvSpPr>
          <p:cNvPr id="39" name="8">
            <a:extLst>
              <a:ext uri="{FF2B5EF4-FFF2-40B4-BE49-F238E27FC236}">
                <a16:creationId xmlns:a16="http://schemas.microsoft.com/office/drawing/2014/main" id="{718A9296-BB60-4249-B839-8655420CDFD7}"/>
              </a:ext>
            </a:extLst>
          </p:cNvPr>
          <p:cNvSpPr txBox="1"/>
          <p:nvPr/>
        </p:nvSpPr>
        <p:spPr>
          <a:xfrm>
            <a:off x="3967065" y="1804054"/>
            <a:ext cx="171522" cy="2875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a:defRPr sz="1400">
                <a:solidFill>
                  <a:srgbClr val="FFFFFF"/>
                </a:solidFill>
              </a:defRPr>
            </a:lvl1pPr>
          </a:lstStyle>
          <a:p>
            <a:r>
              <a:t>8</a:t>
            </a:r>
          </a:p>
        </p:txBody>
      </p:sp>
      <p:sp>
        <p:nvSpPr>
          <p:cNvPr id="40" name="9">
            <a:extLst>
              <a:ext uri="{FF2B5EF4-FFF2-40B4-BE49-F238E27FC236}">
                <a16:creationId xmlns:a16="http://schemas.microsoft.com/office/drawing/2014/main" id="{7D3752F5-9D1E-4DCE-A025-1DE05571FAB6}"/>
              </a:ext>
            </a:extLst>
          </p:cNvPr>
          <p:cNvSpPr txBox="1"/>
          <p:nvPr/>
        </p:nvSpPr>
        <p:spPr>
          <a:xfrm>
            <a:off x="3904561" y="2456398"/>
            <a:ext cx="171522" cy="2875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a:defRPr sz="1400">
                <a:solidFill>
                  <a:srgbClr val="FFFFFF"/>
                </a:solidFill>
              </a:defRPr>
            </a:lvl1pPr>
          </a:lstStyle>
          <a:p>
            <a:r>
              <a:t>9</a:t>
            </a:r>
          </a:p>
        </p:txBody>
      </p:sp>
      <p:grpSp>
        <p:nvGrpSpPr>
          <p:cNvPr id="41" name="Group">
            <a:extLst>
              <a:ext uri="{FF2B5EF4-FFF2-40B4-BE49-F238E27FC236}">
                <a16:creationId xmlns:a16="http://schemas.microsoft.com/office/drawing/2014/main" id="{0CC2094E-D532-437B-B46D-353164A9EF83}"/>
              </a:ext>
            </a:extLst>
          </p:cNvPr>
          <p:cNvGrpSpPr/>
          <p:nvPr/>
        </p:nvGrpSpPr>
        <p:grpSpPr>
          <a:xfrm>
            <a:off x="5526988" y="4351831"/>
            <a:ext cx="1817482" cy="1459746"/>
            <a:chOff x="-1" y="-1"/>
            <a:chExt cx="1817481" cy="1459745"/>
          </a:xfrm>
        </p:grpSpPr>
        <p:sp>
          <p:nvSpPr>
            <p:cNvPr id="42" name="Connection Line">
              <a:extLst>
                <a:ext uri="{FF2B5EF4-FFF2-40B4-BE49-F238E27FC236}">
                  <a16:creationId xmlns:a16="http://schemas.microsoft.com/office/drawing/2014/main" id="{B5111D03-4D5E-4942-B2BE-EC929A152458}"/>
                </a:ext>
              </a:extLst>
            </p:cNvPr>
            <p:cNvSpPr/>
            <p:nvPr/>
          </p:nvSpPr>
          <p:spPr>
            <a:xfrm flipH="1">
              <a:off x="926107" y="63784"/>
              <a:ext cx="803839" cy="26896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3" name="Connection Line">
              <a:extLst>
                <a:ext uri="{FF2B5EF4-FFF2-40B4-BE49-F238E27FC236}">
                  <a16:creationId xmlns:a16="http://schemas.microsoft.com/office/drawing/2014/main" id="{7C414D1A-0A42-48FC-8C4C-F76DC4537A92}"/>
                </a:ext>
              </a:extLst>
            </p:cNvPr>
            <p:cNvSpPr/>
            <p:nvPr/>
          </p:nvSpPr>
          <p:spPr>
            <a:xfrm flipH="1">
              <a:off x="926105" y="71843"/>
              <a:ext cx="806462" cy="43814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4" name="Connection Line">
              <a:extLst>
                <a:ext uri="{FF2B5EF4-FFF2-40B4-BE49-F238E27FC236}">
                  <a16:creationId xmlns:a16="http://schemas.microsoft.com/office/drawing/2014/main" id="{6961B863-A19D-4F18-A27E-E6B271D04E58}"/>
                </a:ext>
              </a:extLst>
            </p:cNvPr>
            <p:cNvSpPr/>
            <p:nvPr/>
          </p:nvSpPr>
          <p:spPr>
            <a:xfrm flipH="1">
              <a:off x="926105" y="79279"/>
              <a:ext cx="810128" cy="635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5" name="Connection Line">
              <a:extLst>
                <a:ext uri="{FF2B5EF4-FFF2-40B4-BE49-F238E27FC236}">
                  <a16:creationId xmlns:a16="http://schemas.microsoft.com/office/drawing/2014/main" id="{39222FA3-4094-40FD-80F8-D6D24856BD8E}"/>
                </a:ext>
              </a:extLst>
            </p:cNvPr>
            <p:cNvSpPr/>
            <p:nvPr/>
          </p:nvSpPr>
          <p:spPr>
            <a:xfrm flipH="1">
              <a:off x="926105" y="84849"/>
              <a:ext cx="813889" cy="83405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6" name="Connection Line">
              <a:extLst>
                <a:ext uri="{FF2B5EF4-FFF2-40B4-BE49-F238E27FC236}">
                  <a16:creationId xmlns:a16="http://schemas.microsoft.com/office/drawing/2014/main" id="{4502C5F2-6918-425C-B824-CAFE36778224}"/>
                </a:ext>
              </a:extLst>
            </p:cNvPr>
            <p:cNvSpPr/>
            <p:nvPr/>
          </p:nvSpPr>
          <p:spPr>
            <a:xfrm flipH="1">
              <a:off x="926107" y="88937"/>
              <a:ext cx="817391" cy="10344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7" name="Connection Line">
              <a:extLst>
                <a:ext uri="{FF2B5EF4-FFF2-40B4-BE49-F238E27FC236}">
                  <a16:creationId xmlns:a16="http://schemas.microsoft.com/office/drawing/2014/main" id="{2FBBEBC4-33A0-4103-B638-2A5D30BFDBB0}"/>
                </a:ext>
              </a:extLst>
            </p:cNvPr>
            <p:cNvSpPr/>
            <p:nvPr/>
          </p:nvSpPr>
          <p:spPr>
            <a:xfrm flipH="1">
              <a:off x="926108" y="274635"/>
              <a:ext cx="814155" cy="84872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8" name="Connection Line">
              <a:extLst>
                <a:ext uri="{FF2B5EF4-FFF2-40B4-BE49-F238E27FC236}">
                  <a16:creationId xmlns:a16="http://schemas.microsoft.com/office/drawing/2014/main" id="{523B50E8-BF77-40BF-B828-13A459C450AA}"/>
                </a:ext>
              </a:extLst>
            </p:cNvPr>
            <p:cNvSpPr/>
            <p:nvPr/>
          </p:nvSpPr>
          <p:spPr>
            <a:xfrm flipH="1">
              <a:off x="926106" y="269186"/>
              <a:ext cx="810406" cy="64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49" name="Connection Line">
              <a:extLst>
                <a:ext uri="{FF2B5EF4-FFF2-40B4-BE49-F238E27FC236}">
                  <a16:creationId xmlns:a16="http://schemas.microsoft.com/office/drawing/2014/main" id="{04FAB4FC-DB3E-43E0-96E5-2653FAC64480}"/>
                </a:ext>
              </a:extLst>
            </p:cNvPr>
            <p:cNvSpPr/>
            <p:nvPr/>
          </p:nvSpPr>
          <p:spPr>
            <a:xfrm flipH="1">
              <a:off x="926106" y="261898"/>
              <a:ext cx="806715" cy="452548"/>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0" name="Connection Line">
              <a:extLst>
                <a:ext uri="{FF2B5EF4-FFF2-40B4-BE49-F238E27FC236}">
                  <a16:creationId xmlns:a16="http://schemas.microsoft.com/office/drawing/2014/main" id="{FE64B2B1-1461-46EC-A52F-922BD2BBB1AE}"/>
                </a:ext>
              </a:extLst>
            </p:cNvPr>
            <p:cNvSpPr/>
            <p:nvPr/>
          </p:nvSpPr>
          <p:spPr>
            <a:xfrm flipH="1">
              <a:off x="926106" y="252618"/>
              <a:ext cx="803692" cy="25737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1" name="Connection Line">
              <a:extLst>
                <a:ext uri="{FF2B5EF4-FFF2-40B4-BE49-F238E27FC236}">
                  <a16:creationId xmlns:a16="http://schemas.microsoft.com/office/drawing/2014/main" id="{3645D7C1-F7C4-4D7A-8AB4-47DC73B80CE6}"/>
                </a:ext>
              </a:extLst>
            </p:cNvPr>
            <p:cNvSpPr/>
            <p:nvPr/>
          </p:nvSpPr>
          <p:spPr>
            <a:xfrm flipH="1">
              <a:off x="926106" y="243271"/>
              <a:ext cx="802197" cy="8947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2" name="Connection Line">
              <a:extLst>
                <a:ext uri="{FF2B5EF4-FFF2-40B4-BE49-F238E27FC236}">
                  <a16:creationId xmlns:a16="http://schemas.microsoft.com/office/drawing/2014/main" id="{79A32C22-F67D-4CDF-8F92-6998D7052493}"/>
                </a:ext>
              </a:extLst>
            </p:cNvPr>
            <p:cNvSpPr/>
            <p:nvPr/>
          </p:nvSpPr>
          <p:spPr>
            <a:xfrm flipH="1">
              <a:off x="926108" y="459084"/>
              <a:ext cx="810683" cy="66426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3" name="Connection Line">
              <a:extLst>
                <a:ext uri="{FF2B5EF4-FFF2-40B4-BE49-F238E27FC236}">
                  <a16:creationId xmlns:a16="http://schemas.microsoft.com/office/drawing/2014/main" id="{B45EFF21-DF5A-42D4-AF31-0EB1F842D6BF}"/>
                </a:ext>
              </a:extLst>
            </p:cNvPr>
            <p:cNvSpPr/>
            <p:nvPr/>
          </p:nvSpPr>
          <p:spPr>
            <a:xfrm flipH="1">
              <a:off x="926107" y="451941"/>
              <a:ext cx="806971" cy="46695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4" name="Connection Line">
              <a:extLst>
                <a:ext uri="{FF2B5EF4-FFF2-40B4-BE49-F238E27FC236}">
                  <a16:creationId xmlns:a16="http://schemas.microsoft.com/office/drawing/2014/main" id="{FB411599-E007-4EAD-AA76-6C6FC383C80E}"/>
                </a:ext>
              </a:extLst>
            </p:cNvPr>
            <p:cNvSpPr/>
            <p:nvPr/>
          </p:nvSpPr>
          <p:spPr>
            <a:xfrm flipH="1">
              <a:off x="926107" y="442801"/>
              <a:ext cx="803873" cy="27164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5" name="Connection Line">
              <a:extLst>
                <a:ext uri="{FF2B5EF4-FFF2-40B4-BE49-F238E27FC236}">
                  <a16:creationId xmlns:a16="http://schemas.microsoft.com/office/drawing/2014/main" id="{03D4441C-0A70-4BF3-A6C7-D49A53ED7A71}"/>
                </a:ext>
              </a:extLst>
            </p:cNvPr>
            <p:cNvSpPr/>
            <p:nvPr/>
          </p:nvSpPr>
          <p:spPr>
            <a:xfrm flipV="1">
              <a:off x="926105" y="432039"/>
              <a:ext cx="802142" cy="7795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6" name="Connection Line">
              <a:extLst>
                <a:ext uri="{FF2B5EF4-FFF2-40B4-BE49-F238E27FC236}">
                  <a16:creationId xmlns:a16="http://schemas.microsoft.com/office/drawing/2014/main" id="{519FC6E6-FC44-42AB-8F49-E6E9D3616BBD}"/>
                </a:ext>
              </a:extLst>
            </p:cNvPr>
            <p:cNvSpPr/>
            <p:nvPr/>
          </p:nvSpPr>
          <p:spPr>
            <a:xfrm flipH="1" flipV="1">
              <a:off x="926107" y="332739"/>
              <a:ext cx="802185" cy="894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7" name="Connection Line">
              <a:extLst>
                <a:ext uri="{FF2B5EF4-FFF2-40B4-BE49-F238E27FC236}">
                  <a16:creationId xmlns:a16="http://schemas.microsoft.com/office/drawing/2014/main" id="{E0C4736C-CDFC-4F2F-B2FC-C2990A4A6521}"/>
                </a:ext>
              </a:extLst>
            </p:cNvPr>
            <p:cNvSpPr/>
            <p:nvPr/>
          </p:nvSpPr>
          <p:spPr>
            <a:xfrm flipV="1">
              <a:off x="926103" y="641977"/>
              <a:ext cx="807233" cy="48138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8" name="Connection Line">
              <a:extLst>
                <a:ext uri="{FF2B5EF4-FFF2-40B4-BE49-F238E27FC236}">
                  <a16:creationId xmlns:a16="http://schemas.microsoft.com/office/drawing/2014/main" id="{9E6ABE07-4260-451A-8748-A08D168A831A}"/>
                </a:ext>
              </a:extLst>
            </p:cNvPr>
            <p:cNvSpPr/>
            <p:nvPr/>
          </p:nvSpPr>
          <p:spPr>
            <a:xfrm flipV="1">
              <a:off x="926103" y="632981"/>
              <a:ext cx="804065" cy="28592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9" name="Connection Line">
              <a:extLst>
                <a:ext uri="{FF2B5EF4-FFF2-40B4-BE49-F238E27FC236}">
                  <a16:creationId xmlns:a16="http://schemas.microsoft.com/office/drawing/2014/main" id="{A8F68032-6D24-43D9-AD30-810582CCC766}"/>
                </a:ext>
              </a:extLst>
            </p:cNvPr>
            <p:cNvSpPr/>
            <p:nvPr/>
          </p:nvSpPr>
          <p:spPr>
            <a:xfrm flipH="1">
              <a:off x="926106" y="622304"/>
              <a:ext cx="802210" cy="9214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0" name="Connection Line">
              <a:extLst>
                <a:ext uri="{FF2B5EF4-FFF2-40B4-BE49-F238E27FC236}">
                  <a16:creationId xmlns:a16="http://schemas.microsoft.com/office/drawing/2014/main" id="{24CDE241-CA8D-4216-93DC-A1B2AF7DE230}"/>
                </a:ext>
              </a:extLst>
            </p:cNvPr>
            <p:cNvSpPr/>
            <p:nvPr/>
          </p:nvSpPr>
          <p:spPr>
            <a:xfrm>
              <a:off x="926105" y="509984"/>
              <a:ext cx="802243" cy="10100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1" name="Connection Line">
              <a:extLst>
                <a:ext uri="{FF2B5EF4-FFF2-40B4-BE49-F238E27FC236}">
                  <a16:creationId xmlns:a16="http://schemas.microsoft.com/office/drawing/2014/main" id="{12B9FA0A-E2E4-4CD9-AB32-D60E770E35AB}"/>
                </a:ext>
              </a:extLst>
            </p:cNvPr>
            <p:cNvSpPr/>
            <p:nvPr/>
          </p:nvSpPr>
          <p:spPr>
            <a:xfrm flipH="1" flipV="1">
              <a:off x="926106" y="332739"/>
              <a:ext cx="803820" cy="2689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2" name="Connection Line">
              <a:extLst>
                <a:ext uri="{FF2B5EF4-FFF2-40B4-BE49-F238E27FC236}">
                  <a16:creationId xmlns:a16="http://schemas.microsoft.com/office/drawing/2014/main" id="{DABFB6E1-4F2F-4009-A941-79043FFE6FB0}"/>
                </a:ext>
              </a:extLst>
            </p:cNvPr>
            <p:cNvSpPr/>
            <p:nvPr/>
          </p:nvSpPr>
          <p:spPr>
            <a:xfrm flipV="1">
              <a:off x="926105" y="811533"/>
              <a:ext cx="804426" cy="31182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3" name="Connection Line">
              <a:extLst>
                <a:ext uri="{FF2B5EF4-FFF2-40B4-BE49-F238E27FC236}">
                  <a16:creationId xmlns:a16="http://schemas.microsoft.com/office/drawing/2014/main" id="{517DD4D1-F023-4636-A2F6-3E984DF4492C}"/>
                </a:ext>
              </a:extLst>
            </p:cNvPr>
            <p:cNvSpPr/>
            <p:nvPr/>
          </p:nvSpPr>
          <p:spPr>
            <a:xfrm flipV="1">
              <a:off x="926105" y="801039"/>
              <a:ext cx="802356" cy="11786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4" name="Connection Line">
              <a:extLst>
                <a:ext uri="{FF2B5EF4-FFF2-40B4-BE49-F238E27FC236}">
                  <a16:creationId xmlns:a16="http://schemas.microsoft.com/office/drawing/2014/main" id="{C4143718-B653-49E5-A8EF-10A948031B19}"/>
                </a:ext>
              </a:extLst>
            </p:cNvPr>
            <p:cNvSpPr/>
            <p:nvPr/>
          </p:nvSpPr>
          <p:spPr>
            <a:xfrm flipH="1" flipV="1">
              <a:off x="926108" y="714442"/>
              <a:ext cx="802122"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5" name="Connection Line">
              <a:extLst>
                <a:ext uri="{FF2B5EF4-FFF2-40B4-BE49-F238E27FC236}">
                  <a16:creationId xmlns:a16="http://schemas.microsoft.com/office/drawing/2014/main" id="{10B383A5-9307-4962-8027-C1E549910F62}"/>
                </a:ext>
              </a:extLst>
            </p:cNvPr>
            <p:cNvSpPr/>
            <p:nvPr/>
          </p:nvSpPr>
          <p:spPr>
            <a:xfrm>
              <a:off x="926104" y="509984"/>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6" name="Connection Line">
              <a:extLst>
                <a:ext uri="{FF2B5EF4-FFF2-40B4-BE49-F238E27FC236}">
                  <a16:creationId xmlns:a16="http://schemas.microsoft.com/office/drawing/2014/main" id="{C8BF44A3-E57E-498B-BF54-104ECD871221}"/>
                </a:ext>
              </a:extLst>
            </p:cNvPr>
            <p:cNvSpPr/>
            <p:nvPr/>
          </p:nvSpPr>
          <p:spPr>
            <a:xfrm flipH="1" flipV="1">
              <a:off x="926105" y="332743"/>
              <a:ext cx="806453" cy="4381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7" name="Connection Line">
              <a:extLst>
                <a:ext uri="{FF2B5EF4-FFF2-40B4-BE49-F238E27FC236}">
                  <a16:creationId xmlns:a16="http://schemas.microsoft.com/office/drawing/2014/main" id="{936B68EA-6166-450B-A019-D6A5BBC8C574}"/>
                </a:ext>
              </a:extLst>
            </p:cNvPr>
            <p:cNvSpPr/>
            <p:nvPr/>
          </p:nvSpPr>
          <p:spPr>
            <a:xfrm flipV="1">
              <a:off x="926105" y="1005493"/>
              <a:ext cx="802356" cy="11786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8" name="Connection Line">
              <a:extLst>
                <a:ext uri="{FF2B5EF4-FFF2-40B4-BE49-F238E27FC236}">
                  <a16:creationId xmlns:a16="http://schemas.microsoft.com/office/drawing/2014/main" id="{31ECE069-CC5A-452A-B4B8-258F52738156}"/>
                </a:ext>
              </a:extLst>
            </p:cNvPr>
            <p:cNvSpPr/>
            <p:nvPr/>
          </p:nvSpPr>
          <p:spPr>
            <a:xfrm>
              <a:off x="926105" y="918896"/>
              <a:ext cx="802123"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9" name="Connection Line">
              <a:extLst>
                <a:ext uri="{FF2B5EF4-FFF2-40B4-BE49-F238E27FC236}">
                  <a16:creationId xmlns:a16="http://schemas.microsoft.com/office/drawing/2014/main" id="{A83CB737-AE35-4FF5-B8BE-27D9802B0EC2}"/>
                </a:ext>
              </a:extLst>
            </p:cNvPr>
            <p:cNvSpPr/>
            <p:nvPr/>
          </p:nvSpPr>
          <p:spPr>
            <a:xfrm flipH="1" flipV="1">
              <a:off x="926106" y="714443"/>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0" name="Connection Line">
              <a:extLst>
                <a:ext uri="{FF2B5EF4-FFF2-40B4-BE49-F238E27FC236}">
                  <a16:creationId xmlns:a16="http://schemas.microsoft.com/office/drawing/2014/main" id="{FDD90123-BA05-4DBE-8B04-11AF802DC220}"/>
                </a:ext>
              </a:extLst>
            </p:cNvPr>
            <p:cNvSpPr/>
            <p:nvPr/>
          </p:nvSpPr>
          <p:spPr>
            <a:xfrm>
              <a:off x="926103" y="509984"/>
              <a:ext cx="806918" cy="4642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1" name="Connection Line">
              <a:extLst>
                <a:ext uri="{FF2B5EF4-FFF2-40B4-BE49-F238E27FC236}">
                  <a16:creationId xmlns:a16="http://schemas.microsoft.com/office/drawing/2014/main" id="{1C5263CC-CCF8-4D9F-9AD8-8DE800AB2FFC}"/>
                </a:ext>
              </a:extLst>
            </p:cNvPr>
            <p:cNvSpPr/>
            <p:nvPr/>
          </p:nvSpPr>
          <p:spPr>
            <a:xfrm>
              <a:off x="926104" y="332738"/>
              <a:ext cx="810136" cy="63517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2" name="Connection Line">
              <a:extLst>
                <a:ext uri="{FF2B5EF4-FFF2-40B4-BE49-F238E27FC236}">
                  <a16:creationId xmlns:a16="http://schemas.microsoft.com/office/drawing/2014/main" id="{30A52C57-3ABC-4425-8F5E-0E73A7C92BFB}"/>
                </a:ext>
              </a:extLst>
            </p:cNvPr>
            <p:cNvSpPr/>
            <p:nvPr/>
          </p:nvSpPr>
          <p:spPr>
            <a:xfrm>
              <a:off x="926105" y="1123349"/>
              <a:ext cx="802123"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3" name="Connection Line">
              <a:extLst>
                <a:ext uri="{FF2B5EF4-FFF2-40B4-BE49-F238E27FC236}">
                  <a16:creationId xmlns:a16="http://schemas.microsoft.com/office/drawing/2014/main" id="{D8E2E857-8B57-4036-BF04-FA3026791F89}"/>
                </a:ext>
              </a:extLst>
            </p:cNvPr>
            <p:cNvSpPr/>
            <p:nvPr/>
          </p:nvSpPr>
          <p:spPr>
            <a:xfrm>
              <a:off x="926104" y="918896"/>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4" name="Connection Line">
              <a:extLst>
                <a:ext uri="{FF2B5EF4-FFF2-40B4-BE49-F238E27FC236}">
                  <a16:creationId xmlns:a16="http://schemas.microsoft.com/office/drawing/2014/main" id="{77263F47-C116-474E-AC36-54EB805D0F83}"/>
                </a:ext>
              </a:extLst>
            </p:cNvPr>
            <p:cNvSpPr/>
            <p:nvPr/>
          </p:nvSpPr>
          <p:spPr>
            <a:xfrm flipH="1" flipV="1">
              <a:off x="926107" y="714442"/>
              <a:ext cx="806916" cy="46424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5" name="Connection Line">
              <a:extLst>
                <a:ext uri="{FF2B5EF4-FFF2-40B4-BE49-F238E27FC236}">
                  <a16:creationId xmlns:a16="http://schemas.microsoft.com/office/drawing/2014/main" id="{70EA9939-A9AD-4E23-B1FC-5535C7BCB829}"/>
                </a:ext>
              </a:extLst>
            </p:cNvPr>
            <p:cNvSpPr/>
            <p:nvPr/>
          </p:nvSpPr>
          <p:spPr>
            <a:xfrm>
              <a:off x="926105" y="509984"/>
              <a:ext cx="810643" cy="6615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6" name="Connection Line">
              <a:extLst>
                <a:ext uri="{FF2B5EF4-FFF2-40B4-BE49-F238E27FC236}">
                  <a16:creationId xmlns:a16="http://schemas.microsoft.com/office/drawing/2014/main" id="{641E4610-8AC9-4FB9-B456-6A38D118ABF8}"/>
                </a:ext>
              </a:extLst>
            </p:cNvPr>
            <p:cNvSpPr/>
            <p:nvPr/>
          </p:nvSpPr>
          <p:spPr>
            <a:xfrm flipH="1" flipV="1">
              <a:off x="926106" y="332739"/>
              <a:ext cx="813908" cy="83407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7" name="Connection Line">
              <a:extLst>
                <a:ext uri="{FF2B5EF4-FFF2-40B4-BE49-F238E27FC236}">
                  <a16:creationId xmlns:a16="http://schemas.microsoft.com/office/drawing/2014/main" id="{BF52F577-8229-4777-B0EB-ED54A868EFFA}"/>
                </a:ext>
              </a:extLst>
            </p:cNvPr>
            <p:cNvSpPr/>
            <p:nvPr/>
          </p:nvSpPr>
          <p:spPr>
            <a:xfrm>
              <a:off x="926105" y="1123349"/>
              <a:ext cx="803818" cy="2689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8" name="Connection Line">
              <a:extLst>
                <a:ext uri="{FF2B5EF4-FFF2-40B4-BE49-F238E27FC236}">
                  <a16:creationId xmlns:a16="http://schemas.microsoft.com/office/drawing/2014/main" id="{919DA1D6-8CE5-466E-97F6-AA2E2884AACB}"/>
                </a:ext>
              </a:extLst>
            </p:cNvPr>
            <p:cNvSpPr/>
            <p:nvPr/>
          </p:nvSpPr>
          <p:spPr>
            <a:xfrm>
              <a:off x="926103" y="918896"/>
              <a:ext cx="806918" cy="4642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9" name="Connection Line">
              <a:extLst>
                <a:ext uri="{FF2B5EF4-FFF2-40B4-BE49-F238E27FC236}">
                  <a16:creationId xmlns:a16="http://schemas.microsoft.com/office/drawing/2014/main" id="{55515BDC-B591-4CA5-9B25-0134E73D9D41}"/>
                </a:ext>
              </a:extLst>
            </p:cNvPr>
            <p:cNvSpPr/>
            <p:nvPr/>
          </p:nvSpPr>
          <p:spPr>
            <a:xfrm flipH="1" flipV="1">
              <a:off x="926106" y="714442"/>
              <a:ext cx="810643" cy="6615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0" name="Connection Line">
              <a:extLst>
                <a:ext uri="{FF2B5EF4-FFF2-40B4-BE49-F238E27FC236}">
                  <a16:creationId xmlns:a16="http://schemas.microsoft.com/office/drawing/2014/main" id="{3C53549E-93D4-4A02-A302-34D81C13FC1C}"/>
                </a:ext>
              </a:extLst>
            </p:cNvPr>
            <p:cNvSpPr/>
            <p:nvPr/>
          </p:nvSpPr>
          <p:spPr>
            <a:xfrm>
              <a:off x="926104" y="509984"/>
              <a:ext cx="814394" cy="86066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1" name="Connection Line">
              <a:extLst>
                <a:ext uri="{FF2B5EF4-FFF2-40B4-BE49-F238E27FC236}">
                  <a16:creationId xmlns:a16="http://schemas.microsoft.com/office/drawing/2014/main" id="{6F1EBB9A-92D3-428B-A617-7CCE28A30004}"/>
                </a:ext>
              </a:extLst>
            </p:cNvPr>
            <p:cNvSpPr/>
            <p:nvPr/>
          </p:nvSpPr>
          <p:spPr>
            <a:xfrm flipH="1" flipV="1">
              <a:off x="926107" y="332739"/>
              <a:ext cx="817409" cy="103444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2" name="Connection Line">
              <a:extLst>
                <a:ext uri="{FF2B5EF4-FFF2-40B4-BE49-F238E27FC236}">
                  <a16:creationId xmlns:a16="http://schemas.microsoft.com/office/drawing/2014/main" id="{9444726F-96D1-477B-867F-AFEFDE0BA261}"/>
                </a:ext>
              </a:extLst>
            </p:cNvPr>
            <p:cNvSpPr/>
            <p:nvPr/>
          </p:nvSpPr>
          <p:spPr>
            <a:xfrm flipV="1">
              <a:off x="42089" y="1126996"/>
              <a:ext cx="849283" cy="28416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3" name="Connection Line">
              <a:extLst>
                <a:ext uri="{FF2B5EF4-FFF2-40B4-BE49-F238E27FC236}">
                  <a16:creationId xmlns:a16="http://schemas.microsoft.com/office/drawing/2014/main" id="{E05A534F-75DC-4B35-9880-504DF94396CA}"/>
                </a:ext>
              </a:extLst>
            </p:cNvPr>
            <p:cNvSpPr/>
            <p:nvPr/>
          </p:nvSpPr>
          <p:spPr>
            <a:xfrm flipV="1">
              <a:off x="42089" y="949751"/>
              <a:ext cx="849283" cy="4614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4" name="Connection Line">
              <a:extLst>
                <a:ext uri="{FF2B5EF4-FFF2-40B4-BE49-F238E27FC236}">
                  <a16:creationId xmlns:a16="http://schemas.microsoft.com/office/drawing/2014/main" id="{55B9F089-B6C0-417B-9008-F4EBD693C447}"/>
                </a:ext>
              </a:extLst>
            </p:cNvPr>
            <p:cNvSpPr/>
            <p:nvPr/>
          </p:nvSpPr>
          <p:spPr>
            <a:xfrm flipV="1">
              <a:off x="42089" y="745297"/>
              <a:ext cx="849283" cy="6658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5" name="Connection Line">
              <a:extLst>
                <a:ext uri="{FF2B5EF4-FFF2-40B4-BE49-F238E27FC236}">
                  <a16:creationId xmlns:a16="http://schemas.microsoft.com/office/drawing/2014/main" id="{C13FA1CA-9EB9-4D92-A1BB-16F02757C53E}"/>
                </a:ext>
              </a:extLst>
            </p:cNvPr>
            <p:cNvSpPr/>
            <p:nvPr/>
          </p:nvSpPr>
          <p:spPr>
            <a:xfrm flipV="1">
              <a:off x="42089" y="540841"/>
              <a:ext cx="849283" cy="87032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6" name="Connection Line">
              <a:extLst>
                <a:ext uri="{FF2B5EF4-FFF2-40B4-BE49-F238E27FC236}">
                  <a16:creationId xmlns:a16="http://schemas.microsoft.com/office/drawing/2014/main" id="{0BA3D346-838E-4354-A7E3-758212D5B2C5}"/>
                </a:ext>
              </a:extLst>
            </p:cNvPr>
            <p:cNvSpPr/>
            <p:nvPr/>
          </p:nvSpPr>
          <p:spPr>
            <a:xfrm flipV="1">
              <a:off x="42089" y="336387"/>
              <a:ext cx="849283" cy="1074778"/>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7" name="Connection Line">
              <a:extLst>
                <a:ext uri="{FF2B5EF4-FFF2-40B4-BE49-F238E27FC236}">
                  <a16:creationId xmlns:a16="http://schemas.microsoft.com/office/drawing/2014/main" id="{BD7B3B60-7FB3-452F-85B7-2287AB8A0ED2}"/>
                </a:ext>
              </a:extLst>
            </p:cNvPr>
            <p:cNvSpPr/>
            <p:nvPr/>
          </p:nvSpPr>
          <p:spPr>
            <a:xfrm flipV="1">
              <a:off x="42089" y="336386"/>
              <a:ext cx="849283" cy="88533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8" name="Connection Line">
              <a:extLst>
                <a:ext uri="{FF2B5EF4-FFF2-40B4-BE49-F238E27FC236}">
                  <a16:creationId xmlns:a16="http://schemas.microsoft.com/office/drawing/2014/main" id="{8646C56F-2102-41D3-BD82-DB00EDDDCA6E}"/>
                </a:ext>
              </a:extLst>
            </p:cNvPr>
            <p:cNvSpPr/>
            <p:nvPr/>
          </p:nvSpPr>
          <p:spPr>
            <a:xfrm flipV="1">
              <a:off x="42089" y="540844"/>
              <a:ext cx="849283" cy="68087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9" name="Connection Line">
              <a:extLst>
                <a:ext uri="{FF2B5EF4-FFF2-40B4-BE49-F238E27FC236}">
                  <a16:creationId xmlns:a16="http://schemas.microsoft.com/office/drawing/2014/main" id="{0D2D8B07-B131-474B-B307-F1A82252F002}"/>
                </a:ext>
              </a:extLst>
            </p:cNvPr>
            <p:cNvSpPr/>
            <p:nvPr/>
          </p:nvSpPr>
          <p:spPr>
            <a:xfrm flipV="1">
              <a:off x="42089" y="745297"/>
              <a:ext cx="849283" cy="47642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0" name="Connection Line">
              <a:extLst>
                <a:ext uri="{FF2B5EF4-FFF2-40B4-BE49-F238E27FC236}">
                  <a16:creationId xmlns:a16="http://schemas.microsoft.com/office/drawing/2014/main" id="{24F6FF52-59E5-42D1-8DAF-4F7D21EDC125}"/>
                </a:ext>
              </a:extLst>
            </p:cNvPr>
            <p:cNvSpPr/>
            <p:nvPr/>
          </p:nvSpPr>
          <p:spPr>
            <a:xfrm flipV="1">
              <a:off x="42089" y="949751"/>
              <a:ext cx="849283" cy="27197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1" name="Connection Line">
              <a:extLst>
                <a:ext uri="{FF2B5EF4-FFF2-40B4-BE49-F238E27FC236}">
                  <a16:creationId xmlns:a16="http://schemas.microsoft.com/office/drawing/2014/main" id="{F7D15EAF-7222-4520-A675-32F82917B572}"/>
                </a:ext>
              </a:extLst>
            </p:cNvPr>
            <p:cNvSpPr/>
            <p:nvPr/>
          </p:nvSpPr>
          <p:spPr>
            <a:xfrm flipV="1">
              <a:off x="42089" y="1126996"/>
              <a:ext cx="849283" cy="9472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2" name="Circle">
              <a:extLst>
                <a:ext uri="{FF2B5EF4-FFF2-40B4-BE49-F238E27FC236}">
                  <a16:creationId xmlns:a16="http://schemas.microsoft.com/office/drawing/2014/main" id="{59C1C596-E73A-4693-B556-66834D364E14}"/>
                </a:ext>
              </a:extLst>
            </p:cNvPr>
            <p:cNvSpPr/>
            <p:nvPr/>
          </p:nvSpPr>
          <p:spPr>
            <a:xfrm>
              <a:off x="-2" y="364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93" name="Circle">
              <a:extLst>
                <a:ext uri="{FF2B5EF4-FFF2-40B4-BE49-F238E27FC236}">
                  <a16:creationId xmlns:a16="http://schemas.microsoft.com/office/drawing/2014/main" id="{E91F3E43-96EA-4DC7-B28A-12A730D1AAC1}"/>
                </a:ext>
              </a:extLst>
            </p:cNvPr>
            <p:cNvSpPr/>
            <p:nvPr/>
          </p:nvSpPr>
          <p:spPr>
            <a:xfrm>
              <a:off x="-2" y="208104"/>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94" name="Circle">
              <a:extLst>
                <a:ext uri="{FF2B5EF4-FFF2-40B4-BE49-F238E27FC236}">
                  <a16:creationId xmlns:a16="http://schemas.microsoft.com/office/drawing/2014/main" id="{E5F4B019-E771-49B7-99CC-EBC065368F2A}"/>
                </a:ext>
              </a:extLst>
            </p:cNvPr>
            <p:cNvSpPr/>
            <p:nvPr/>
          </p:nvSpPr>
          <p:spPr>
            <a:xfrm>
              <a:off x="-2" y="136257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95" name="Circle">
              <a:extLst>
                <a:ext uri="{FF2B5EF4-FFF2-40B4-BE49-F238E27FC236}">
                  <a16:creationId xmlns:a16="http://schemas.microsoft.com/office/drawing/2014/main" id="{EB654402-754C-4FA8-9C9A-2FECBB6A8EEC}"/>
                </a:ext>
              </a:extLst>
            </p:cNvPr>
            <p:cNvSpPr/>
            <p:nvPr/>
          </p:nvSpPr>
          <p:spPr>
            <a:xfrm>
              <a:off x="-2" y="117314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96" name="Connection Line">
              <a:extLst>
                <a:ext uri="{FF2B5EF4-FFF2-40B4-BE49-F238E27FC236}">
                  <a16:creationId xmlns:a16="http://schemas.microsoft.com/office/drawing/2014/main" id="{E37FB516-60DE-4F87-AC82-CAAC8C2F57A0}"/>
                </a:ext>
              </a:extLst>
            </p:cNvPr>
            <p:cNvSpPr/>
            <p:nvPr/>
          </p:nvSpPr>
          <p:spPr>
            <a:xfrm flipV="1">
              <a:off x="42089" y="336387"/>
              <a:ext cx="849283" cy="69589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7" name="Connection Line">
              <a:extLst>
                <a:ext uri="{FF2B5EF4-FFF2-40B4-BE49-F238E27FC236}">
                  <a16:creationId xmlns:a16="http://schemas.microsoft.com/office/drawing/2014/main" id="{9A70F894-F356-4FDE-98A4-26B64CB4615B}"/>
                </a:ext>
              </a:extLst>
            </p:cNvPr>
            <p:cNvSpPr/>
            <p:nvPr/>
          </p:nvSpPr>
          <p:spPr>
            <a:xfrm flipV="1">
              <a:off x="42089" y="540843"/>
              <a:ext cx="849283" cy="49144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8" name="Connection Line">
              <a:extLst>
                <a:ext uri="{FF2B5EF4-FFF2-40B4-BE49-F238E27FC236}">
                  <a16:creationId xmlns:a16="http://schemas.microsoft.com/office/drawing/2014/main" id="{2146E491-673A-4DEC-B524-B1C9E6EC4B2F}"/>
                </a:ext>
              </a:extLst>
            </p:cNvPr>
            <p:cNvSpPr/>
            <p:nvPr/>
          </p:nvSpPr>
          <p:spPr>
            <a:xfrm flipV="1">
              <a:off x="42089" y="745297"/>
              <a:ext cx="849283" cy="28698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9" name="Connection Line">
              <a:extLst>
                <a:ext uri="{FF2B5EF4-FFF2-40B4-BE49-F238E27FC236}">
                  <a16:creationId xmlns:a16="http://schemas.microsoft.com/office/drawing/2014/main" id="{8E564A89-D904-4D5B-BE87-F3AAA2DE07C6}"/>
                </a:ext>
              </a:extLst>
            </p:cNvPr>
            <p:cNvSpPr/>
            <p:nvPr/>
          </p:nvSpPr>
          <p:spPr>
            <a:xfrm flipH="1">
              <a:off x="42090" y="949750"/>
              <a:ext cx="849283" cy="8253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0" name="Connection Line">
              <a:extLst>
                <a:ext uri="{FF2B5EF4-FFF2-40B4-BE49-F238E27FC236}">
                  <a16:creationId xmlns:a16="http://schemas.microsoft.com/office/drawing/2014/main" id="{CA6D09E8-AD78-4E77-8538-9B7785D643C5}"/>
                </a:ext>
              </a:extLst>
            </p:cNvPr>
            <p:cNvSpPr/>
            <p:nvPr/>
          </p:nvSpPr>
          <p:spPr>
            <a:xfrm>
              <a:off x="42089" y="1032275"/>
              <a:ext cx="849283" cy="9472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1" name="Connection Line">
              <a:extLst>
                <a:ext uri="{FF2B5EF4-FFF2-40B4-BE49-F238E27FC236}">
                  <a16:creationId xmlns:a16="http://schemas.microsoft.com/office/drawing/2014/main" id="{DEC8C301-5DFE-4485-979A-2D2825F23A52}"/>
                </a:ext>
              </a:extLst>
            </p:cNvPr>
            <p:cNvSpPr/>
            <p:nvPr/>
          </p:nvSpPr>
          <p:spPr>
            <a:xfrm flipH="1">
              <a:off x="42090" y="336385"/>
              <a:ext cx="849283" cy="5064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2" name="Connection Line">
              <a:extLst>
                <a:ext uri="{FF2B5EF4-FFF2-40B4-BE49-F238E27FC236}">
                  <a16:creationId xmlns:a16="http://schemas.microsoft.com/office/drawing/2014/main" id="{989DD84D-EA8E-4CFF-B482-CD76141C5DF2}"/>
                </a:ext>
              </a:extLst>
            </p:cNvPr>
            <p:cNvSpPr/>
            <p:nvPr/>
          </p:nvSpPr>
          <p:spPr>
            <a:xfrm flipH="1">
              <a:off x="42090" y="540839"/>
              <a:ext cx="849283" cy="30200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3" name="Connection Line">
              <a:extLst>
                <a:ext uri="{FF2B5EF4-FFF2-40B4-BE49-F238E27FC236}">
                  <a16:creationId xmlns:a16="http://schemas.microsoft.com/office/drawing/2014/main" id="{530530C0-3665-470D-A88C-BAC8DEF36D1A}"/>
                </a:ext>
              </a:extLst>
            </p:cNvPr>
            <p:cNvSpPr/>
            <p:nvPr/>
          </p:nvSpPr>
          <p:spPr>
            <a:xfrm flipV="1">
              <a:off x="42089" y="745297"/>
              <a:ext cx="849283" cy="975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4" name="Connection Line">
              <a:extLst>
                <a:ext uri="{FF2B5EF4-FFF2-40B4-BE49-F238E27FC236}">
                  <a16:creationId xmlns:a16="http://schemas.microsoft.com/office/drawing/2014/main" id="{663D6943-8C38-4E77-B364-04ABA279C481}"/>
                </a:ext>
              </a:extLst>
            </p:cNvPr>
            <p:cNvSpPr/>
            <p:nvPr/>
          </p:nvSpPr>
          <p:spPr>
            <a:xfrm flipH="1" flipV="1">
              <a:off x="42090" y="842837"/>
              <a:ext cx="849283" cy="10692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5" name="Connection Line">
              <a:extLst>
                <a:ext uri="{FF2B5EF4-FFF2-40B4-BE49-F238E27FC236}">
                  <a16:creationId xmlns:a16="http://schemas.microsoft.com/office/drawing/2014/main" id="{B3832025-9D5C-46B7-B3D6-4442B93D1F78}"/>
                </a:ext>
              </a:extLst>
            </p:cNvPr>
            <p:cNvSpPr/>
            <p:nvPr/>
          </p:nvSpPr>
          <p:spPr>
            <a:xfrm>
              <a:off x="42089" y="842836"/>
              <a:ext cx="849283" cy="28416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6" name="Connection Line">
              <a:extLst>
                <a:ext uri="{FF2B5EF4-FFF2-40B4-BE49-F238E27FC236}">
                  <a16:creationId xmlns:a16="http://schemas.microsoft.com/office/drawing/2014/main" id="{092E97E4-6257-46A3-8934-1F22E06C6BD9}"/>
                </a:ext>
              </a:extLst>
            </p:cNvPr>
            <p:cNvSpPr/>
            <p:nvPr/>
          </p:nvSpPr>
          <p:spPr>
            <a:xfrm flipH="1">
              <a:off x="42090" y="540839"/>
              <a:ext cx="849283" cy="1247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7" name="Connection Line">
              <a:extLst>
                <a:ext uri="{FF2B5EF4-FFF2-40B4-BE49-F238E27FC236}">
                  <a16:creationId xmlns:a16="http://schemas.microsoft.com/office/drawing/2014/main" id="{A1689C70-B844-44DB-B120-808C70B13F79}"/>
                </a:ext>
              </a:extLst>
            </p:cNvPr>
            <p:cNvSpPr/>
            <p:nvPr/>
          </p:nvSpPr>
          <p:spPr>
            <a:xfrm>
              <a:off x="42089" y="665588"/>
              <a:ext cx="849283" cy="797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8" name="Connection Line">
              <a:extLst>
                <a:ext uri="{FF2B5EF4-FFF2-40B4-BE49-F238E27FC236}">
                  <a16:creationId xmlns:a16="http://schemas.microsoft.com/office/drawing/2014/main" id="{E1B5E0F9-D619-4B86-9600-83A508A13970}"/>
                </a:ext>
              </a:extLst>
            </p:cNvPr>
            <p:cNvSpPr/>
            <p:nvPr/>
          </p:nvSpPr>
          <p:spPr>
            <a:xfrm flipH="1" flipV="1">
              <a:off x="42090" y="665592"/>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9" name="Connection Line">
              <a:extLst>
                <a:ext uri="{FF2B5EF4-FFF2-40B4-BE49-F238E27FC236}">
                  <a16:creationId xmlns:a16="http://schemas.microsoft.com/office/drawing/2014/main" id="{9E5AC3CB-18C0-4D32-8968-B5EB7CCED308}"/>
                </a:ext>
              </a:extLst>
            </p:cNvPr>
            <p:cNvSpPr/>
            <p:nvPr/>
          </p:nvSpPr>
          <p:spPr>
            <a:xfrm>
              <a:off x="42089" y="665588"/>
              <a:ext cx="849283" cy="4614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0" name="Connection Line">
              <a:extLst>
                <a:ext uri="{FF2B5EF4-FFF2-40B4-BE49-F238E27FC236}">
                  <a16:creationId xmlns:a16="http://schemas.microsoft.com/office/drawing/2014/main" id="{01F1D2A8-F0F7-479D-9DFA-BDF5B03D49E7}"/>
                </a:ext>
              </a:extLst>
            </p:cNvPr>
            <p:cNvSpPr/>
            <p:nvPr/>
          </p:nvSpPr>
          <p:spPr>
            <a:xfrm flipH="1">
              <a:off x="42090" y="336385"/>
              <a:ext cx="849283" cy="1247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1" name="Connection Line">
              <a:extLst>
                <a:ext uri="{FF2B5EF4-FFF2-40B4-BE49-F238E27FC236}">
                  <a16:creationId xmlns:a16="http://schemas.microsoft.com/office/drawing/2014/main" id="{28D2EAC3-D4D8-4245-982E-4FBCF7DDE412}"/>
                </a:ext>
              </a:extLst>
            </p:cNvPr>
            <p:cNvSpPr/>
            <p:nvPr/>
          </p:nvSpPr>
          <p:spPr>
            <a:xfrm flipH="1" flipV="1">
              <a:off x="42090" y="461134"/>
              <a:ext cx="849283" cy="7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2" name="Connection Line">
              <a:extLst>
                <a:ext uri="{FF2B5EF4-FFF2-40B4-BE49-F238E27FC236}">
                  <a16:creationId xmlns:a16="http://schemas.microsoft.com/office/drawing/2014/main" id="{6832689F-6DEE-4DCF-93F1-56E67078F546}"/>
                </a:ext>
              </a:extLst>
            </p:cNvPr>
            <p:cNvSpPr/>
            <p:nvPr/>
          </p:nvSpPr>
          <p:spPr>
            <a:xfrm>
              <a:off x="42089" y="461133"/>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3" name="Connection Line">
              <a:extLst>
                <a:ext uri="{FF2B5EF4-FFF2-40B4-BE49-F238E27FC236}">
                  <a16:creationId xmlns:a16="http://schemas.microsoft.com/office/drawing/2014/main" id="{C145A7C7-14A8-4810-967B-1C11A4BE8D2E}"/>
                </a:ext>
              </a:extLst>
            </p:cNvPr>
            <p:cNvSpPr/>
            <p:nvPr/>
          </p:nvSpPr>
          <p:spPr>
            <a:xfrm flipH="1" flipV="1">
              <a:off x="42090" y="461138"/>
              <a:ext cx="849283" cy="4886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4" name="Connection Line">
              <a:extLst>
                <a:ext uri="{FF2B5EF4-FFF2-40B4-BE49-F238E27FC236}">
                  <a16:creationId xmlns:a16="http://schemas.microsoft.com/office/drawing/2014/main" id="{BFE9AA4E-C52E-4600-AAFC-611E15784D70}"/>
                </a:ext>
              </a:extLst>
            </p:cNvPr>
            <p:cNvSpPr/>
            <p:nvPr/>
          </p:nvSpPr>
          <p:spPr>
            <a:xfrm flipH="1" flipV="1">
              <a:off x="42090" y="461137"/>
              <a:ext cx="849283" cy="6658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5" name="Connection Line">
              <a:extLst>
                <a:ext uri="{FF2B5EF4-FFF2-40B4-BE49-F238E27FC236}">
                  <a16:creationId xmlns:a16="http://schemas.microsoft.com/office/drawing/2014/main" id="{0832A875-BEC9-429B-8AED-8E6C29E25997}"/>
                </a:ext>
              </a:extLst>
            </p:cNvPr>
            <p:cNvSpPr/>
            <p:nvPr/>
          </p:nvSpPr>
          <p:spPr>
            <a:xfrm flipH="1" flipV="1">
              <a:off x="42090" y="256680"/>
              <a:ext cx="849283" cy="7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6" name="Connection Line">
              <a:extLst>
                <a:ext uri="{FF2B5EF4-FFF2-40B4-BE49-F238E27FC236}">
                  <a16:creationId xmlns:a16="http://schemas.microsoft.com/office/drawing/2014/main" id="{DAEA8378-3E72-4662-BD95-B37880D23D0A}"/>
                </a:ext>
              </a:extLst>
            </p:cNvPr>
            <p:cNvSpPr/>
            <p:nvPr/>
          </p:nvSpPr>
          <p:spPr>
            <a:xfrm flipH="1" flipV="1">
              <a:off x="42090" y="256681"/>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7" name="Connection Line">
              <a:extLst>
                <a:ext uri="{FF2B5EF4-FFF2-40B4-BE49-F238E27FC236}">
                  <a16:creationId xmlns:a16="http://schemas.microsoft.com/office/drawing/2014/main" id="{38958BC6-7022-46DB-82E6-B92BFDCB6451}"/>
                </a:ext>
              </a:extLst>
            </p:cNvPr>
            <p:cNvSpPr/>
            <p:nvPr/>
          </p:nvSpPr>
          <p:spPr>
            <a:xfrm>
              <a:off x="42089" y="256680"/>
              <a:ext cx="849283" cy="4886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8" name="Connection Line">
              <a:extLst>
                <a:ext uri="{FF2B5EF4-FFF2-40B4-BE49-F238E27FC236}">
                  <a16:creationId xmlns:a16="http://schemas.microsoft.com/office/drawing/2014/main" id="{D2980F1C-C44A-45F8-9A3A-AAA96E022385}"/>
                </a:ext>
              </a:extLst>
            </p:cNvPr>
            <p:cNvSpPr/>
            <p:nvPr/>
          </p:nvSpPr>
          <p:spPr>
            <a:xfrm flipH="1" flipV="1">
              <a:off x="42090" y="256683"/>
              <a:ext cx="849283" cy="6930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9" name="Connection Line">
              <a:extLst>
                <a:ext uri="{FF2B5EF4-FFF2-40B4-BE49-F238E27FC236}">
                  <a16:creationId xmlns:a16="http://schemas.microsoft.com/office/drawing/2014/main" id="{3AEED45A-715B-4FA3-A80E-C0BF625FB6FF}"/>
                </a:ext>
              </a:extLst>
            </p:cNvPr>
            <p:cNvSpPr/>
            <p:nvPr/>
          </p:nvSpPr>
          <p:spPr>
            <a:xfrm flipH="1" flipV="1">
              <a:off x="42090" y="52226"/>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0" name="Connection Line">
              <a:extLst>
                <a:ext uri="{FF2B5EF4-FFF2-40B4-BE49-F238E27FC236}">
                  <a16:creationId xmlns:a16="http://schemas.microsoft.com/office/drawing/2014/main" id="{79DB9921-408E-4302-8F3D-D3C9D45D4FCF}"/>
                </a:ext>
              </a:extLst>
            </p:cNvPr>
            <p:cNvSpPr/>
            <p:nvPr/>
          </p:nvSpPr>
          <p:spPr>
            <a:xfrm flipH="1" flipV="1">
              <a:off x="42090" y="52226"/>
              <a:ext cx="849283" cy="48862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1" name="Connection Line">
              <a:extLst>
                <a:ext uri="{FF2B5EF4-FFF2-40B4-BE49-F238E27FC236}">
                  <a16:creationId xmlns:a16="http://schemas.microsoft.com/office/drawing/2014/main" id="{E69DEC41-2C57-4CA2-9522-A842CA86423B}"/>
                </a:ext>
              </a:extLst>
            </p:cNvPr>
            <p:cNvSpPr/>
            <p:nvPr/>
          </p:nvSpPr>
          <p:spPr>
            <a:xfrm>
              <a:off x="42089" y="52225"/>
              <a:ext cx="849280" cy="6930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2" name="Connection Line">
              <a:extLst>
                <a:ext uri="{FF2B5EF4-FFF2-40B4-BE49-F238E27FC236}">
                  <a16:creationId xmlns:a16="http://schemas.microsoft.com/office/drawing/2014/main" id="{EB79AC9F-094F-4C48-B901-72C5589DAD2D}"/>
                </a:ext>
              </a:extLst>
            </p:cNvPr>
            <p:cNvSpPr/>
            <p:nvPr/>
          </p:nvSpPr>
          <p:spPr>
            <a:xfrm flipH="1" flipV="1">
              <a:off x="42090" y="52226"/>
              <a:ext cx="849283" cy="89753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3" name="Circle">
              <a:extLst>
                <a:ext uri="{FF2B5EF4-FFF2-40B4-BE49-F238E27FC236}">
                  <a16:creationId xmlns:a16="http://schemas.microsoft.com/office/drawing/2014/main" id="{5F991031-7EDE-4522-AC55-D244A99A9574}"/>
                </a:ext>
              </a:extLst>
            </p:cNvPr>
            <p:cNvSpPr/>
            <p:nvPr/>
          </p:nvSpPr>
          <p:spPr>
            <a:xfrm rot="10800000">
              <a:off x="1733288" y="1358931"/>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24" name="Circle">
              <a:extLst>
                <a:ext uri="{FF2B5EF4-FFF2-40B4-BE49-F238E27FC236}">
                  <a16:creationId xmlns:a16="http://schemas.microsoft.com/office/drawing/2014/main" id="{F5CF906C-AD9A-46A0-87AC-2F3AE64B8F5C}"/>
                </a:ext>
              </a:extLst>
            </p:cNvPr>
            <p:cNvSpPr/>
            <p:nvPr/>
          </p:nvSpPr>
          <p:spPr>
            <a:xfrm rot="10800000">
              <a:off x="1733288" y="1154473"/>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25" name="Circle">
              <a:extLst>
                <a:ext uri="{FF2B5EF4-FFF2-40B4-BE49-F238E27FC236}">
                  <a16:creationId xmlns:a16="http://schemas.microsoft.com/office/drawing/2014/main" id="{A2D5E3CF-513E-47D5-A7BE-417E0CE8E556}"/>
                </a:ext>
              </a:extLst>
            </p:cNvPr>
            <p:cNvSpPr/>
            <p:nvPr/>
          </p:nvSpPr>
          <p:spPr>
            <a:xfrm rot="10800000">
              <a:off x="1733288" y="-2"/>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26" name="Circle">
              <a:extLst>
                <a:ext uri="{FF2B5EF4-FFF2-40B4-BE49-F238E27FC236}">
                  <a16:creationId xmlns:a16="http://schemas.microsoft.com/office/drawing/2014/main" id="{C324FAE4-011C-4FC8-9D85-4E7BB813B94A}"/>
                </a:ext>
              </a:extLst>
            </p:cNvPr>
            <p:cNvSpPr/>
            <p:nvPr/>
          </p:nvSpPr>
          <p:spPr>
            <a:xfrm rot="10800000">
              <a:off x="1733288" y="568316"/>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27" name="Circle">
              <a:extLst>
                <a:ext uri="{FF2B5EF4-FFF2-40B4-BE49-F238E27FC236}">
                  <a16:creationId xmlns:a16="http://schemas.microsoft.com/office/drawing/2014/main" id="{8F7C644A-C425-47CA-9FB0-28777027FB8D}"/>
                </a:ext>
              </a:extLst>
            </p:cNvPr>
            <p:cNvSpPr/>
            <p:nvPr/>
          </p:nvSpPr>
          <p:spPr>
            <a:xfrm rot="10800000">
              <a:off x="1733288" y="95001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28" name="Circle">
              <a:extLst>
                <a:ext uri="{FF2B5EF4-FFF2-40B4-BE49-F238E27FC236}">
                  <a16:creationId xmlns:a16="http://schemas.microsoft.com/office/drawing/2014/main" id="{5D8D61C2-873B-4540-B03A-644317753195}"/>
                </a:ext>
              </a:extLst>
            </p:cNvPr>
            <p:cNvSpPr/>
            <p:nvPr/>
          </p:nvSpPr>
          <p:spPr>
            <a:xfrm rot="10800000">
              <a:off x="1733288" y="189438"/>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29" name="Circle">
              <a:extLst>
                <a:ext uri="{FF2B5EF4-FFF2-40B4-BE49-F238E27FC236}">
                  <a16:creationId xmlns:a16="http://schemas.microsoft.com/office/drawing/2014/main" id="{4161AAC8-1168-471C-9179-C39D30E98947}"/>
                </a:ext>
              </a:extLst>
            </p:cNvPr>
            <p:cNvSpPr/>
            <p:nvPr/>
          </p:nvSpPr>
          <p:spPr>
            <a:xfrm rot="10800000">
              <a:off x="1733288" y="37887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0" name="Circle">
              <a:extLst>
                <a:ext uri="{FF2B5EF4-FFF2-40B4-BE49-F238E27FC236}">
                  <a16:creationId xmlns:a16="http://schemas.microsoft.com/office/drawing/2014/main" id="{E79BC2AE-8EF4-4BA4-B376-2FAA362D3C84}"/>
                </a:ext>
              </a:extLst>
            </p:cNvPr>
            <p:cNvSpPr/>
            <p:nvPr/>
          </p:nvSpPr>
          <p:spPr>
            <a:xfrm rot="10800000">
              <a:off x="1733288" y="745565"/>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1" name="Circle">
              <a:extLst>
                <a:ext uri="{FF2B5EF4-FFF2-40B4-BE49-F238E27FC236}">
                  <a16:creationId xmlns:a16="http://schemas.microsoft.com/office/drawing/2014/main" id="{CCEE425D-5A7C-485E-BC56-19E84D99F73C}"/>
                </a:ext>
              </a:extLst>
            </p:cNvPr>
            <p:cNvSpPr/>
            <p:nvPr/>
          </p:nvSpPr>
          <p:spPr>
            <a:xfrm>
              <a:off x="849274" y="492263"/>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2" name="Circle">
              <a:extLst>
                <a:ext uri="{FF2B5EF4-FFF2-40B4-BE49-F238E27FC236}">
                  <a16:creationId xmlns:a16="http://schemas.microsoft.com/office/drawing/2014/main" id="{FAAA4E98-EC3D-44A2-8F0A-E94682775760}"/>
                </a:ext>
              </a:extLst>
            </p:cNvPr>
            <p:cNvSpPr/>
            <p:nvPr/>
          </p:nvSpPr>
          <p:spPr>
            <a:xfrm>
              <a:off x="849274" y="107841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3" name="Circle">
              <a:extLst>
                <a:ext uri="{FF2B5EF4-FFF2-40B4-BE49-F238E27FC236}">
                  <a16:creationId xmlns:a16="http://schemas.microsoft.com/office/drawing/2014/main" id="{84E9C73A-9984-4571-A4A7-951BA887BF0F}"/>
                </a:ext>
              </a:extLst>
            </p:cNvPr>
            <p:cNvSpPr/>
            <p:nvPr/>
          </p:nvSpPr>
          <p:spPr>
            <a:xfrm>
              <a:off x="849274" y="69671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4" name="Circle">
              <a:extLst>
                <a:ext uri="{FF2B5EF4-FFF2-40B4-BE49-F238E27FC236}">
                  <a16:creationId xmlns:a16="http://schemas.microsoft.com/office/drawing/2014/main" id="{8EFF4DBE-61B1-450D-9C8F-28CED5E0C54F}"/>
                </a:ext>
              </a:extLst>
            </p:cNvPr>
            <p:cNvSpPr/>
            <p:nvPr/>
          </p:nvSpPr>
          <p:spPr>
            <a:xfrm>
              <a:off x="849274" y="901174"/>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5" name="Connection Line">
              <a:extLst>
                <a:ext uri="{FF2B5EF4-FFF2-40B4-BE49-F238E27FC236}">
                  <a16:creationId xmlns:a16="http://schemas.microsoft.com/office/drawing/2014/main" id="{1659F096-C4E2-495D-83F9-EDF7C98F4353}"/>
                </a:ext>
              </a:extLst>
            </p:cNvPr>
            <p:cNvSpPr/>
            <p:nvPr/>
          </p:nvSpPr>
          <p:spPr>
            <a:xfrm flipH="1">
              <a:off x="42090" y="336385"/>
              <a:ext cx="849283" cy="32921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6" name="Circle">
              <a:extLst>
                <a:ext uri="{FF2B5EF4-FFF2-40B4-BE49-F238E27FC236}">
                  <a16:creationId xmlns:a16="http://schemas.microsoft.com/office/drawing/2014/main" id="{E8F50852-42C5-4269-B103-7793A93A12C0}"/>
                </a:ext>
              </a:extLst>
            </p:cNvPr>
            <p:cNvSpPr/>
            <p:nvPr/>
          </p:nvSpPr>
          <p:spPr>
            <a:xfrm>
              <a:off x="849274" y="28780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7" name="Circle">
              <a:extLst>
                <a:ext uri="{FF2B5EF4-FFF2-40B4-BE49-F238E27FC236}">
                  <a16:creationId xmlns:a16="http://schemas.microsoft.com/office/drawing/2014/main" id="{FE55D5E2-0BF3-4CFC-A237-98B9693638FC}"/>
                </a:ext>
              </a:extLst>
            </p:cNvPr>
            <p:cNvSpPr/>
            <p:nvPr/>
          </p:nvSpPr>
          <p:spPr>
            <a:xfrm>
              <a:off x="-2" y="79426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8" name="Circle">
              <a:extLst>
                <a:ext uri="{FF2B5EF4-FFF2-40B4-BE49-F238E27FC236}">
                  <a16:creationId xmlns:a16="http://schemas.microsoft.com/office/drawing/2014/main" id="{E32B6D0B-AA2D-4BBE-A431-42AC87089D49}"/>
                </a:ext>
              </a:extLst>
            </p:cNvPr>
            <p:cNvSpPr/>
            <p:nvPr/>
          </p:nvSpPr>
          <p:spPr>
            <a:xfrm>
              <a:off x="-2" y="412558"/>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9" name="Circle">
              <a:extLst>
                <a:ext uri="{FF2B5EF4-FFF2-40B4-BE49-F238E27FC236}">
                  <a16:creationId xmlns:a16="http://schemas.microsoft.com/office/drawing/2014/main" id="{5E0BE6D5-0062-4AF0-AAF7-AB1E7388C360}"/>
                </a:ext>
              </a:extLst>
            </p:cNvPr>
            <p:cNvSpPr/>
            <p:nvPr/>
          </p:nvSpPr>
          <p:spPr>
            <a:xfrm>
              <a:off x="-2" y="98370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0" name="Circle">
              <a:extLst>
                <a:ext uri="{FF2B5EF4-FFF2-40B4-BE49-F238E27FC236}">
                  <a16:creationId xmlns:a16="http://schemas.microsoft.com/office/drawing/2014/main" id="{72A4290B-D6DF-4374-B4EF-54EF401217C1}"/>
                </a:ext>
              </a:extLst>
            </p:cNvPr>
            <p:cNvSpPr/>
            <p:nvPr/>
          </p:nvSpPr>
          <p:spPr>
            <a:xfrm>
              <a:off x="-2" y="617011"/>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1" name="Connection Line">
              <a:extLst>
                <a:ext uri="{FF2B5EF4-FFF2-40B4-BE49-F238E27FC236}">
                  <a16:creationId xmlns:a16="http://schemas.microsoft.com/office/drawing/2014/main" id="{10167A8B-A905-4283-BFE4-B9225028FF71}"/>
                </a:ext>
              </a:extLst>
            </p:cNvPr>
            <p:cNvSpPr/>
            <p:nvPr/>
          </p:nvSpPr>
          <p:spPr>
            <a:xfrm>
              <a:off x="42089" y="256680"/>
              <a:ext cx="849283" cy="87032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42" name="Connection Line">
              <a:extLst>
                <a:ext uri="{FF2B5EF4-FFF2-40B4-BE49-F238E27FC236}">
                  <a16:creationId xmlns:a16="http://schemas.microsoft.com/office/drawing/2014/main" id="{73A06238-7FC2-463B-8117-393B6219A2D1}"/>
                </a:ext>
              </a:extLst>
            </p:cNvPr>
            <p:cNvSpPr/>
            <p:nvPr/>
          </p:nvSpPr>
          <p:spPr>
            <a:xfrm>
              <a:off x="42088" y="52225"/>
              <a:ext cx="849283" cy="107477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grpSp>
      <p:sp>
        <p:nvSpPr>
          <p:cNvPr id="143" name="Feed sentences to…">
            <a:extLst>
              <a:ext uri="{FF2B5EF4-FFF2-40B4-BE49-F238E27FC236}">
                <a16:creationId xmlns:a16="http://schemas.microsoft.com/office/drawing/2014/main" id="{1FE87A71-2F21-45B9-86B2-2E80D17A4781}"/>
              </a:ext>
            </a:extLst>
          </p:cNvPr>
          <p:cNvSpPr txBox="1"/>
          <p:nvPr/>
        </p:nvSpPr>
        <p:spPr>
          <a:xfrm>
            <a:off x="5596564" y="5977425"/>
            <a:ext cx="1538884" cy="44146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p>
            <a:pPr>
              <a:defRPr sz="1200"/>
            </a:pPr>
            <a:r>
              <a:rPr sz="1200" dirty="0"/>
              <a:t>Feed sentences to</a:t>
            </a:r>
          </a:p>
          <a:p>
            <a:pPr>
              <a:defRPr sz="1200"/>
            </a:pPr>
            <a:r>
              <a:rPr sz="1200" dirty="0"/>
              <a:t> Skip-gram NN model</a:t>
            </a:r>
          </a:p>
        </p:txBody>
      </p:sp>
      <p:sp>
        <p:nvSpPr>
          <p:cNvPr id="144" name="Line">
            <a:extLst>
              <a:ext uri="{FF2B5EF4-FFF2-40B4-BE49-F238E27FC236}">
                <a16:creationId xmlns:a16="http://schemas.microsoft.com/office/drawing/2014/main" id="{E88A8FEF-7BD3-4A3F-AE7F-937D60DB6462}"/>
              </a:ext>
            </a:extLst>
          </p:cNvPr>
          <p:cNvSpPr/>
          <p:nvPr/>
        </p:nvSpPr>
        <p:spPr>
          <a:xfrm>
            <a:off x="4957323" y="4951900"/>
            <a:ext cx="393114" cy="8"/>
          </a:xfrm>
          <a:prstGeom prst="line">
            <a:avLst/>
          </a:prstGeom>
          <a:ln w="50800">
            <a:solidFill>
              <a:srgbClr val="E52035"/>
            </a:solidFill>
            <a:headEnd type="triangle"/>
          </a:ln>
        </p:spPr>
        <p:txBody>
          <a:bodyPr lIns="45718" tIns="45718" rIns="45718" bIns="45718"/>
          <a:lstStyle/>
          <a:p>
            <a:endParaRPr/>
          </a:p>
        </p:txBody>
      </p:sp>
      <p:graphicFrame>
        <p:nvGraphicFramePr>
          <p:cNvPr id="145" name="Table">
            <a:extLst>
              <a:ext uri="{FF2B5EF4-FFF2-40B4-BE49-F238E27FC236}">
                <a16:creationId xmlns:a16="http://schemas.microsoft.com/office/drawing/2014/main" id="{D8C317B8-800C-4C12-A11D-26A6B9CAE37D}"/>
              </a:ext>
            </a:extLst>
          </p:cNvPr>
          <p:cNvGraphicFramePr/>
          <p:nvPr/>
        </p:nvGraphicFramePr>
        <p:xfrm>
          <a:off x="7929320" y="2630853"/>
          <a:ext cx="2566029" cy="2051568"/>
        </p:xfrm>
        <a:graphic>
          <a:graphicData uri="http://schemas.openxmlformats.org/drawingml/2006/table">
            <a:tbl>
              <a:tblPr/>
              <a:tblGrid>
                <a:gridCol w="393289">
                  <a:extLst>
                    <a:ext uri="{9D8B030D-6E8A-4147-A177-3AD203B41FA5}">
                      <a16:colId xmlns:a16="http://schemas.microsoft.com/office/drawing/2014/main" val="20000"/>
                    </a:ext>
                  </a:extLst>
                </a:gridCol>
                <a:gridCol w="2172740">
                  <a:extLst>
                    <a:ext uri="{9D8B030D-6E8A-4147-A177-3AD203B41FA5}">
                      <a16:colId xmlns:a16="http://schemas.microsoft.com/office/drawing/2014/main" val="20001"/>
                    </a:ext>
                  </a:extLst>
                </a:gridCol>
              </a:tblGrid>
              <a:tr h="209848">
                <a:tc>
                  <a:txBody>
                    <a:bodyPr/>
                    <a:lstStyle/>
                    <a:p>
                      <a:pPr>
                        <a:defRPr sz="1800"/>
                      </a:pPr>
                      <a:r>
                        <a:rPr sz="1100"/>
                        <a:t>1</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3  5  8  7  6  4  5</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209848">
                <a:tc>
                  <a:txBody>
                    <a:bodyPr/>
                    <a:lstStyle/>
                    <a:p>
                      <a:pPr>
                        <a:defRPr sz="1800"/>
                      </a:pPr>
                      <a:r>
                        <a:rPr sz="1100"/>
                        <a:t>2</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1  3  5  8  7  6  5</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771525">
                <a:tc>
                  <a:txBody>
                    <a:bodyPr/>
                    <a:lstStyle/>
                    <a:p>
                      <a:pPr>
                        <a:defRPr sz="1300"/>
                      </a:pPr>
                      <a:r>
                        <a:t>.</a:t>
                      </a:r>
                    </a:p>
                    <a:p>
                      <a:pPr>
                        <a:defRPr sz="1300"/>
                      </a:pPr>
                      <a:r>
                        <a:t>.</a:t>
                      </a:r>
                    </a:p>
                    <a:p>
                      <a:pPr>
                        <a:defRPr sz="1300"/>
                      </a:pPr>
                      <a:r>
                        <a:t>.</a:t>
                      </a:r>
                    </a:p>
                    <a:p>
                      <a:pPr>
                        <a:defRPr sz="1300"/>
                      </a:pPr>
                      <a:r>
                        <a:t>.</a:t>
                      </a:r>
                    </a:p>
                  </a:txBody>
                  <a:tcPr marL="0" marR="0" marT="0" marB="0" horzOverflow="overflow">
                    <a:lnL w="12700">
                      <a:miter lim="400000"/>
                    </a:lnL>
                    <a:lnR w="12700">
                      <a:miter lim="400000"/>
                    </a:lnR>
                    <a:lnT w="12700">
                      <a:miter lim="400000"/>
                    </a:lnT>
                    <a:lnB w="12700">
                      <a:miter lim="400000"/>
                    </a:lnB>
                    <a:solidFill>
                      <a:srgbClr val="80D0FF"/>
                    </a:solidFill>
                  </a:tcPr>
                </a:tc>
                <a:tc>
                  <a:txBody>
                    <a:bodyPr/>
                    <a:lstStyle/>
                    <a:p>
                      <a:pPr>
                        <a:defRPr sz="1300"/>
                      </a:pPr>
                      <a:r>
                        <a:t>.</a:t>
                      </a:r>
                    </a:p>
                    <a:p>
                      <a:pPr>
                        <a:defRPr sz="1300"/>
                      </a:pPr>
                      <a:r>
                        <a:t>.</a:t>
                      </a:r>
                    </a:p>
                    <a:p>
                      <a:pPr>
                        <a:defRPr sz="1300"/>
                      </a:pPr>
                      <a:r>
                        <a:t>.</a:t>
                      </a:r>
                    </a:p>
                    <a:p>
                      <a:pPr>
                        <a:defRPr sz="1300"/>
                      </a:pPr>
                      <a:r>
                        <a:t>.</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209848">
                <a:tc>
                  <a:txBody>
                    <a:bodyPr/>
                    <a:lstStyle/>
                    <a:p>
                      <a:pPr>
                        <a:defRPr sz="1800"/>
                      </a:pPr>
                      <a:r>
                        <a:rPr sz="1100"/>
                        <a:t>87</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8  5  4  3  5  6  7</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209848">
                <a:tc>
                  <a:txBody>
                    <a:bodyPr/>
                    <a:lstStyle/>
                    <a:p>
                      <a:pPr>
                        <a:defRPr sz="1800"/>
                      </a:pPr>
                      <a:r>
                        <a:rPr sz="1100"/>
                        <a:t>88</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4   5   6   7  8   9</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4"/>
                  </a:ext>
                </a:extLst>
              </a:tr>
              <a:tr h="209848">
                <a:tc>
                  <a:txBody>
                    <a:bodyPr/>
                    <a:lstStyle/>
                    <a:p>
                      <a:pPr>
                        <a:defRPr sz="1800"/>
                      </a:pPr>
                      <a:r>
                        <a:rPr sz="1100"/>
                        <a:t>89</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2  1  3  5  6  7  8</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209848">
                <a:tc>
                  <a:txBody>
                    <a:bodyPr/>
                    <a:lstStyle/>
                    <a:p>
                      <a:pPr>
                        <a:defRPr sz="1800"/>
                      </a:pPr>
                      <a:r>
                        <a:rPr sz="1100"/>
                        <a:t>90</a:t>
                      </a:r>
                    </a:p>
                  </a:txBody>
                  <a:tcPr marL="0" marR="0" marT="0" marB="0" anchor="ctr" horzOverflow="overflow">
                    <a:lnL w="12700">
                      <a:miter lim="400000"/>
                    </a:lnL>
                    <a:lnR w="12700">
                      <a:miter lim="400000"/>
                    </a:lnR>
                    <a:lnT w="12700">
                      <a:miter lim="400000"/>
                    </a:lnT>
                    <a:lnB w="12700">
                      <a:miter lim="400000"/>
                    </a:lnB>
                    <a:solidFill>
                      <a:srgbClr val="80D0FF"/>
                    </a:solidFill>
                  </a:tcPr>
                </a:tc>
                <a:tc>
                  <a:txBody>
                    <a:bodyPr/>
                    <a:lstStyle/>
                    <a:p>
                      <a:pPr>
                        <a:defRPr sz="1800"/>
                      </a:pPr>
                      <a:r>
                        <a:rPr sz="1300"/>
                        <a:t>7  4  2  1  3  5  6</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6"/>
                  </a:ext>
                </a:extLst>
              </a:tr>
            </a:tbl>
          </a:graphicData>
        </a:graphic>
      </p:graphicFrame>
      <p:sp>
        <p:nvSpPr>
          <p:cNvPr id="146" name="Input network">
            <a:extLst>
              <a:ext uri="{FF2B5EF4-FFF2-40B4-BE49-F238E27FC236}">
                <a16:creationId xmlns:a16="http://schemas.microsoft.com/office/drawing/2014/main" id="{839EB5C5-8508-4473-8A85-365ABC1ED939}"/>
              </a:ext>
            </a:extLst>
          </p:cNvPr>
          <p:cNvSpPr txBox="1"/>
          <p:nvPr/>
        </p:nvSpPr>
        <p:spPr>
          <a:xfrm>
            <a:off x="2297920" y="3074513"/>
            <a:ext cx="847989" cy="2568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a:defRPr sz="1200"/>
            </a:lvl1pPr>
          </a:lstStyle>
          <a:p>
            <a:r>
              <a:t>Input </a:t>
            </a:r>
            <a:r>
              <a:rPr lang="en-US"/>
              <a:t>graph</a:t>
            </a:r>
            <a:endParaRPr/>
          </a:p>
        </p:txBody>
      </p:sp>
      <p:sp>
        <p:nvSpPr>
          <p:cNvPr id="147" name="Obtain a set of…">
            <a:extLst>
              <a:ext uri="{FF2B5EF4-FFF2-40B4-BE49-F238E27FC236}">
                <a16:creationId xmlns:a16="http://schemas.microsoft.com/office/drawing/2014/main" id="{0D6C6DE4-06DE-452E-B97C-916BF8352502}"/>
              </a:ext>
            </a:extLst>
          </p:cNvPr>
          <p:cNvSpPr txBox="1"/>
          <p:nvPr/>
        </p:nvSpPr>
        <p:spPr>
          <a:xfrm>
            <a:off x="5477932" y="2982179"/>
            <a:ext cx="1115691" cy="44146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p>
            <a:pPr>
              <a:defRPr sz="1200"/>
            </a:pPr>
            <a:r>
              <a:rPr sz="1200"/>
              <a:t>Obtain a set of </a:t>
            </a:r>
          </a:p>
          <a:p>
            <a:pPr>
              <a:defRPr sz="1200"/>
            </a:pPr>
            <a:r>
              <a:rPr sz="1200"/>
              <a:t>random walks</a:t>
            </a:r>
          </a:p>
        </p:txBody>
      </p:sp>
      <p:sp>
        <p:nvSpPr>
          <p:cNvPr id="148" name="Learn a vector representation…">
            <a:extLst>
              <a:ext uri="{FF2B5EF4-FFF2-40B4-BE49-F238E27FC236}">
                <a16:creationId xmlns:a16="http://schemas.microsoft.com/office/drawing/2014/main" id="{407EFE03-C612-4361-943C-DAE366BAEA09}"/>
              </a:ext>
            </a:extLst>
          </p:cNvPr>
          <p:cNvSpPr txBox="1"/>
          <p:nvPr/>
        </p:nvSpPr>
        <p:spPr>
          <a:xfrm>
            <a:off x="2638686" y="6052201"/>
            <a:ext cx="1333699" cy="44146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p>
            <a:pPr>
              <a:defRPr sz="1200"/>
            </a:pPr>
            <a:r>
              <a:rPr sz="1200" dirty="0"/>
              <a:t>vector </a:t>
            </a:r>
            <a:r>
              <a:rPr lang="en-US" sz="1200" dirty="0"/>
              <a:t>embedding</a:t>
            </a:r>
            <a:r>
              <a:rPr sz="1200" dirty="0"/>
              <a:t> </a:t>
            </a:r>
          </a:p>
          <a:p>
            <a:pPr>
              <a:defRPr sz="1200"/>
            </a:pPr>
            <a:r>
              <a:rPr sz="1200" dirty="0"/>
              <a:t>for each node</a:t>
            </a:r>
          </a:p>
        </p:txBody>
      </p:sp>
      <p:sp>
        <p:nvSpPr>
          <p:cNvPr id="149" name="Line">
            <a:extLst>
              <a:ext uri="{FF2B5EF4-FFF2-40B4-BE49-F238E27FC236}">
                <a16:creationId xmlns:a16="http://schemas.microsoft.com/office/drawing/2014/main" id="{35E20F7B-4ADE-492F-BE42-5EBF76F67ADF}"/>
              </a:ext>
            </a:extLst>
          </p:cNvPr>
          <p:cNvSpPr/>
          <p:nvPr/>
        </p:nvSpPr>
        <p:spPr>
          <a:xfrm>
            <a:off x="5641197" y="1601571"/>
            <a:ext cx="605996" cy="6"/>
          </a:xfrm>
          <a:prstGeom prst="line">
            <a:avLst/>
          </a:prstGeom>
          <a:ln w="88900">
            <a:solidFill>
              <a:srgbClr val="C00000">
                <a:alpha val="49919"/>
              </a:srgbClr>
            </a:solidFill>
            <a:miter lim="400000"/>
            <a:tailEnd type="triangle"/>
          </a:ln>
        </p:spPr>
        <p:txBody>
          <a:bodyPr lIns="45718" tIns="45718" rIns="45718" bIns="45718"/>
          <a:lstStyle/>
          <a:p>
            <a:endParaRPr/>
          </a:p>
        </p:txBody>
      </p:sp>
      <p:grpSp>
        <p:nvGrpSpPr>
          <p:cNvPr id="150" name="Group">
            <a:extLst>
              <a:ext uri="{FF2B5EF4-FFF2-40B4-BE49-F238E27FC236}">
                <a16:creationId xmlns:a16="http://schemas.microsoft.com/office/drawing/2014/main" id="{EA719413-50EA-441E-A90A-5621EBED7257}"/>
              </a:ext>
            </a:extLst>
          </p:cNvPr>
          <p:cNvGrpSpPr/>
          <p:nvPr/>
        </p:nvGrpSpPr>
        <p:grpSpPr>
          <a:xfrm>
            <a:off x="5158375" y="1551314"/>
            <a:ext cx="2232445" cy="1377939"/>
            <a:chOff x="-1" y="-9379"/>
            <a:chExt cx="2232444" cy="1377938"/>
          </a:xfrm>
        </p:grpSpPr>
        <p:sp>
          <p:nvSpPr>
            <p:cNvPr id="151" name="Circle">
              <a:extLst>
                <a:ext uri="{FF2B5EF4-FFF2-40B4-BE49-F238E27FC236}">
                  <a16:creationId xmlns:a16="http://schemas.microsoft.com/office/drawing/2014/main" id="{3E1AAF65-0782-4134-A7B9-E78CCA3ADB8C}"/>
                </a:ext>
              </a:extLst>
            </p:cNvPr>
            <p:cNvSpPr/>
            <p:nvPr/>
          </p:nvSpPr>
          <p:spPr>
            <a:xfrm>
              <a:off x="-1" y="659940"/>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grpSp>
          <p:nvGrpSpPr>
            <p:cNvPr id="152" name="Group">
              <a:extLst>
                <a:ext uri="{FF2B5EF4-FFF2-40B4-BE49-F238E27FC236}">
                  <a16:creationId xmlns:a16="http://schemas.microsoft.com/office/drawing/2014/main" id="{9ECFA830-BDF3-4929-840B-F19C445106D0}"/>
                </a:ext>
              </a:extLst>
            </p:cNvPr>
            <p:cNvGrpSpPr/>
            <p:nvPr/>
          </p:nvGrpSpPr>
          <p:grpSpPr>
            <a:xfrm>
              <a:off x="101365" y="134406"/>
              <a:ext cx="2031223" cy="1090373"/>
              <a:chOff x="-1" y="-1"/>
              <a:chExt cx="2031222" cy="1090372"/>
            </a:xfrm>
          </p:grpSpPr>
          <p:sp>
            <p:nvSpPr>
              <p:cNvPr id="171" name="Connection Line">
                <a:extLst>
                  <a:ext uri="{FF2B5EF4-FFF2-40B4-BE49-F238E27FC236}">
                    <a16:creationId xmlns:a16="http://schemas.microsoft.com/office/drawing/2014/main" id="{04C10CD5-A578-4E36-877B-5D3E88B98AF9}"/>
                  </a:ext>
                </a:extLst>
              </p:cNvPr>
              <p:cNvSpPr/>
              <p:nvPr/>
            </p:nvSpPr>
            <p:spPr>
              <a:xfrm flipV="1">
                <a:off x="-2" y="3"/>
                <a:ext cx="249125" cy="66364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2" name="Connection Line">
                <a:extLst>
                  <a:ext uri="{FF2B5EF4-FFF2-40B4-BE49-F238E27FC236}">
                    <a16:creationId xmlns:a16="http://schemas.microsoft.com/office/drawing/2014/main" id="{F02C9FDF-4B41-43B7-BEE8-293195DA8C4B}"/>
                  </a:ext>
                </a:extLst>
              </p:cNvPr>
              <p:cNvSpPr/>
              <p:nvPr/>
            </p:nvSpPr>
            <p:spPr>
              <a:xfrm>
                <a:off x="249120" y="-2"/>
                <a:ext cx="827901" cy="9"/>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3" name="Connection Line">
                <a:extLst>
                  <a:ext uri="{FF2B5EF4-FFF2-40B4-BE49-F238E27FC236}">
                    <a16:creationId xmlns:a16="http://schemas.microsoft.com/office/drawing/2014/main" id="{4567EB40-E29F-4205-A7A0-6F7F122E042B}"/>
                  </a:ext>
                </a:extLst>
              </p:cNvPr>
              <p:cNvSpPr/>
              <p:nvPr/>
            </p:nvSpPr>
            <p:spPr>
              <a:xfrm flipH="1" flipV="1">
                <a:off x="249123" y="2"/>
                <a:ext cx="479599" cy="52250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4" name="Connection Line">
                <a:extLst>
                  <a:ext uri="{FF2B5EF4-FFF2-40B4-BE49-F238E27FC236}">
                    <a16:creationId xmlns:a16="http://schemas.microsoft.com/office/drawing/2014/main" id="{A9E589D4-9392-4FF4-B33C-40CD998C24C7}"/>
                  </a:ext>
                </a:extLst>
              </p:cNvPr>
              <p:cNvSpPr/>
              <p:nvPr/>
            </p:nvSpPr>
            <p:spPr>
              <a:xfrm>
                <a:off x="728715" y="522497"/>
                <a:ext cx="426999" cy="531760"/>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p>
            </p:txBody>
          </p:sp>
          <p:sp>
            <p:nvSpPr>
              <p:cNvPr id="175" name="Connection Line">
                <a:extLst>
                  <a:ext uri="{FF2B5EF4-FFF2-40B4-BE49-F238E27FC236}">
                    <a16:creationId xmlns:a16="http://schemas.microsoft.com/office/drawing/2014/main" id="{57877F2E-8479-4787-B2F7-06BD3504101F}"/>
                  </a:ext>
                </a:extLst>
              </p:cNvPr>
              <p:cNvSpPr/>
              <p:nvPr/>
            </p:nvSpPr>
            <p:spPr>
              <a:xfrm flipV="1">
                <a:off x="1155711" y="432939"/>
                <a:ext cx="224261" cy="62132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6" name="Connection Line">
                <a:extLst>
                  <a:ext uri="{FF2B5EF4-FFF2-40B4-BE49-F238E27FC236}">
                    <a16:creationId xmlns:a16="http://schemas.microsoft.com/office/drawing/2014/main" id="{62C70235-568F-4D79-B8A1-BA425F0169F5}"/>
                  </a:ext>
                </a:extLst>
              </p:cNvPr>
              <p:cNvSpPr/>
              <p:nvPr/>
            </p:nvSpPr>
            <p:spPr>
              <a:xfrm flipV="1">
                <a:off x="1155711" y="315959"/>
                <a:ext cx="875511" cy="738302"/>
              </a:xfrm>
              <a:prstGeom prst="line">
                <a:avLst/>
              </a:prstGeom>
              <a:noFill/>
              <a:ln w="25400" cap="flat">
                <a:solidFill>
                  <a:srgbClr val="4F81BD"/>
                </a:solidFill>
                <a:prstDash val="solid"/>
                <a:miter lim="400000"/>
              </a:ln>
              <a:effectLst/>
            </p:spPr>
            <p:txBody>
              <a:bodyPr wrap="square" lIns="45718" tIns="45718" rIns="45718" bIns="45718" numCol="1" anchor="t">
                <a:noAutofit/>
              </a:bodyPr>
              <a:lstStyle/>
              <a:p>
                <a:endParaRPr/>
              </a:p>
            </p:txBody>
          </p:sp>
          <p:sp>
            <p:nvSpPr>
              <p:cNvPr id="177" name="Connection Line">
                <a:extLst>
                  <a:ext uri="{FF2B5EF4-FFF2-40B4-BE49-F238E27FC236}">
                    <a16:creationId xmlns:a16="http://schemas.microsoft.com/office/drawing/2014/main" id="{8F1A8E80-DF1B-4D11-A3FF-3A20C8F91748}"/>
                  </a:ext>
                </a:extLst>
              </p:cNvPr>
              <p:cNvSpPr/>
              <p:nvPr/>
            </p:nvSpPr>
            <p:spPr>
              <a:xfrm flipV="1">
                <a:off x="1963853" y="315958"/>
                <a:ext cx="67368" cy="602968"/>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8" name="Connection Line">
                <a:extLst>
                  <a:ext uri="{FF2B5EF4-FFF2-40B4-BE49-F238E27FC236}">
                    <a16:creationId xmlns:a16="http://schemas.microsoft.com/office/drawing/2014/main" id="{BD73100E-6B8C-4CC0-8549-66E2F08B9370}"/>
                  </a:ext>
                </a:extLst>
              </p:cNvPr>
              <p:cNvSpPr/>
              <p:nvPr/>
            </p:nvSpPr>
            <p:spPr>
              <a:xfrm>
                <a:off x="-2" y="663642"/>
                <a:ext cx="249127" cy="426730"/>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79" name="Connection Line">
                <a:extLst>
                  <a:ext uri="{FF2B5EF4-FFF2-40B4-BE49-F238E27FC236}">
                    <a16:creationId xmlns:a16="http://schemas.microsoft.com/office/drawing/2014/main" id="{C5A468CA-06CF-4606-A434-604B0DE2CC8D}"/>
                  </a:ext>
                </a:extLst>
              </p:cNvPr>
              <p:cNvSpPr/>
              <p:nvPr/>
            </p:nvSpPr>
            <p:spPr>
              <a:xfrm flipH="1" flipV="1">
                <a:off x="1077017" y="2"/>
                <a:ext cx="302955" cy="43294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80" name="Connection Line">
                <a:extLst>
                  <a:ext uri="{FF2B5EF4-FFF2-40B4-BE49-F238E27FC236}">
                    <a16:creationId xmlns:a16="http://schemas.microsoft.com/office/drawing/2014/main" id="{4ECF8E10-F948-4DB8-A9EB-71BF7E743839}"/>
                  </a:ext>
                </a:extLst>
              </p:cNvPr>
              <p:cNvSpPr/>
              <p:nvPr/>
            </p:nvSpPr>
            <p:spPr>
              <a:xfrm flipV="1">
                <a:off x="728715" y="2"/>
                <a:ext cx="348305" cy="522502"/>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grpSp>
        <p:sp>
          <p:nvSpPr>
            <p:cNvPr id="153" name="Circle">
              <a:extLst>
                <a:ext uri="{FF2B5EF4-FFF2-40B4-BE49-F238E27FC236}">
                  <a16:creationId xmlns:a16="http://schemas.microsoft.com/office/drawing/2014/main" id="{F4F31F67-5170-416D-A648-BAD4AE7E1568}"/>
                </a:ext>
              </a:extLst>
            </p:cNvPr>
            <p:cNvSpPr/>
            <p:nvPr/>
          </p:nvSpPr>
          <p:spPr>
            <a:xfrm>
              <a:off x="1077007" y="3304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54" name="Circle">
              <a:extLst>
                <a:ext uri="{FF2B5EF4-FFF2-40B4-BE49-F238E27FC236}">
                  <a16:creationId xmlns:a16="http://schemas.microsoft.com/office/drawing/2014/main" id="{EC212ECC-D5F2-40D6-A2AF-028BBA01B20E}"/>
                </a:ext>
              </a:extLst>
            </p:cNvPr>
            <p:cNvSpPr/>
            <p:nvPr/>
          </p:nvSpPr>
          <p:spPr>
            <a:xfrm>
              <a:off x="249119" y="3304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55" name="Circle">
              <a:extLst>
                <a:ext uri="{FF2B5EF4-FFF2-40B4-BE49-F238E27FC236}">
                  <a16:creationId xmlns:a16="http://schemas.microsoft.com/office/drawing/2014/main" id="{3CF2F752-E036-4E43-8BCD-9C545F071056}"/>
                </a:ext>
              </a:extLst>
            </p:cNvPr>
            <p:cNvSpPr/>
            <p:nvPr/>
          </p:nvSpPr>
          <p:spPr>
            <a:xfrm>
              <a:off x="2029690" y="298094"/>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56" name="Circle">
              <a:extLst>
                <a:ext uri="{FF2B5EF4-FFF2-40B4-BE49-F238E27FC236}">
                  <a16:creationId xmlns:a16="http://schemas.microsoft.com/office/drawing/2014/main" id="{62C7B3A2-6AFA-4375-9C19-F11637A2EF41}"/>
                </a:ext>
              </a:extLst>
            </p:cNvPr>
            <p:cNvSpPr/>
            <p:nvPr/>
          </p:nvSpPr>
          <p:spPr>
            <a:xfrm>
              <a:off x="728709" y="555534"/>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57" name="Circle">
              <a:extLst>
                <a:ext uri="{FF2B5EF4-FFF2-40B4-BE49-F238E27FC236}">
                  <a16:creationId xmlns:a16="http://schemas.microsoft.com/office/drawing/2014/main" id="{92BCC3DC-7A67-458F-A697-8276468FA454}"/>
                </a:ext>
              </a:extLst>
            </p:cNvPr>
            <p:cNvSpPr/>
            <p:nvPr/>
          </p:nvSpPr>
          <p:spPr>
            <a:xfrm>
              <a:off x="1379960" y="465976"/>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58" name="Circle">
              <a:extLst>
                <a:ext uri="{FF2B5EF4-FFF2-40B4-BE49-F238E27FC236}">
                  <a16:creationId xmlns:a16="http://schemas.microsoft.com/office/drawing/2014/main" id="{BC719D4D-82B2-431F-AECB-10F862D6721B}"/>
                </a:ext>
              </a:extLst>
            </p:cNvPr>
            <p:cNvSpPr/>
            <p:nvPr/>
          </p:nvSpPr>
          <p:spPr>
            <a:xfrm>
              <a:off x="1963843" y="951952"/>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59" name="Circle">
              <a:extLst>
                <a:ext uri="{FF2B5EF4-FFF2-40B4-BE49-F238E27FC236}">
                  <a16:creationId xmlns:a16="http://schemas.microsoft.com/office/drawing/2014/main" id="{FDA8A6BE-29F4-4947-9F6D-88E652269A46}"/>
                </a:ext>
              </a:extLst>
            </p:cNvPr>
            <p:cNvSpPr/>
            <p:nvPr/>
          </p:nvSpPr>
          <p:spPr>
            <a:xfrm>
              <a:off x="1155706" y="1087286"/>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60" name="Circle">
              <a:extLst>
                <a:ext uri="{FF2B5EF4-FFF2-40B4-BE49-F238E27FC236}">
                  <a16:creationId xmlns:a16="http://schemas.microsoft.com/office/drawing/2014/main" id="{C9C687CD-3CDE-42E2-8FA8-D3DB6765FDFD}"/>
                </a:ext>
              </a:extLst>
            </p:cNvPr>
            <p:cNvSpPr/>
            <p:nvPr/>
          </p:nvSpPr>
          <p:spPr>
            <a:xfrm>
              <a:off x="249119" y="1123398"/>
              <a:ext cx="202753" cy="202753"/>
            </a:xfrm>
            <a:prstGeom prst="ellipse">
              <a:avLst/>
            </a:prstGeom>
            <a:solidFill>
              <a:srgbClr val="4F81BD"/>
            </a:solidFill>
            <a:ln w="12700" cap="flat">
              <a:noFill/>
              <a:miter lim="400000"/>
            </a:ln>
            <a:effectLst/>
          </p:spPr>
          <p:txBody>
            <a:bodyPr wrap="square" lIns="45718" tIns="45718" rIns="45718" bIns="45718" numCol="1" anchor="ctr">
              <a:noAutofit/>
            </a:bodyPr>
            <a:lstStyle/>
            <a:p>
              <a:pPr defTabSz="829844">
                <a:defRPr sz="1500"/>
              </a:pPr>
              <a:endParaRPr sz="1500"/>
            </a:p>
          </p:txBody>
        </p:sp>
        <p:sp>
          <p:nvSpPr>
            <p:cNvPr id="161" name="Connection Line">
              <a:extLst>
                <a:ext uri="{FF2B5EF4-FFF2-40B4-BE49-F238E27FC236}">
                  <a16:creationId xmlns:a16="http://schemas.microsoft.com/office/drawing/2014/main" id="{C5AF03FB-AC2C-47EF-8C30-AE3FA8D0F26C}"/>
                </a:ext>
              </a:extLst>
            </p:cNvPr>
            <p:cNvSpPr/>
            <p:nvPr/>
          </p:nvSpPr>
          <p:spPr>
            <a:xfrm flipH="1">
              <a:off x="830085" y="567345"/>
              <a:ext cx="651253" cy="89566"/>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62" name="Connection Line">
              <a:extLst>
                <a:ext uri="{FF2B5EF4-FFF2-40B4-BE49-F238E27FC236}">
                  <a16:creationId xmlns:a16="http://schemas.microsoft.com/office/drawing/2014/main" id="{4613DE8D-C6CE-4DCB-985F-C70585C5FB26}"/>
                </a:ext>
              </a:extLst>
            </p:cNvPr>
            <p:cNvSpPr/>
            <p:nvPr/>
          </p:nvSpPr>
          <p:spPr>
            <a:xfrm flipV="1">
              <a:off x="350488" y="656906"/>
              <a:ext cx="479598" cy="567870"/>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63" name="Connection Line">
              <a:extLst>
                <a:ext uri="{FF2B5EF4-FFF2-40B4-BE49-F238E27FC236}">
                  <a16:creationId xmlns:a16="http://schemas.microsoft.com/office/drawing/2014/main" id="{C90CEADD-A17A-45DA-8E72-73B7E54AFC91}"/>
                </a:ext>
              </a:extLst>
            </p:cNvPr>
            <p:cNvSpPr/>
            <p:nvPr/>
          </p:nvSpPr>
          <p:spPr>
            <a:xfrm flipH="1" flipV="1">
              <a:off x="1178383" y="134413"/>
              <a:ext cx="952685" cy="265058"/>
            </a:xfrm>
            <a:prstGeom prst="line">
              <a:avLst/>
            </a:prstGeom>
            <a:noFill/>
            <a:ln w="25400" cap="flat">
              <a:solidFill>
                <a:srgbClr val="4F81BD"/>
              </a:solidFill>
              <a:prstDash val="solid"/>
              <a:round/>
            </a:ln>
            <a:effectLst/>
          </p:spPr>
          <p:txBody>
            <a:bodyPr wrap="square" lIns="45718" tIns="45718" rIns="45718" bIns="45718" numCol="1" anchor="t">
              <a:noAutofit/>
            </a:bodyPr>
            <a:lstStyle/>
            <a:p>
              <a:endParaRPr/>
            </a:p>
          </p:txBody>
        </p:sp>
        <p:sp>
          <p:nvSpPr>
            <p:cNvPr id="164" name="1">
              <a:extLst>
                <a:ext uri="{FF2B5EF4-FFF2-40B4-BE49-F238E27FC236}">
                  <a16:creationId xmlns:a16="http://schemas.microsoft.com/office/drawing/2014/main" id="{E28C8525-6FF7-45D5-9154-88F270926BC1}"/>
                </a:ext>
              </a:extLst>
            </p:cNvPr>
            <p:cNvSpPr txBox="1"/>
            <p:nvPr/>
          </p:nvSpPr>
          <p:spPr>
            <a:xfrm>
              <a:off x="9039" y="626452"/>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1</a:t>
              </a:r>
            </a:p>
          </p:txBody>
        </p:sp>
        <p:sp>
          <p:nvSpPr>
            <p:cNvPr id="165" name="2">
              <a:extLst>
                <a:ext uri="{FF2B5EF4-FFF2-40B4-BE49-F238E27FC236}">
                  <a16:creationId xmlns:a16="http://schemas.microsoft.com/office/drawing/2014/main" id="{25881BD6-7CC5-4C9F-AC93-8D8ADAC53BB6}"/>
                </a:ext>
              </a:extLst>
            </p:cNvPr>
            <p:cNvSpPr txBox="1"/>
            <p:nvPr/>
          </p:nvSpPr>
          <p:spPr>
            <a:xfrm>
              <a:off x="258158" y="1080980"/>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2</a:t>
              </a:r>
            </a:p>
          </p:txBody>
        </p:sp>
        <p:sp>
          <p:nvSpPr>
            <p:cNvPr id="166" name="3">
              <a:extLst>
                <a:ext uri="{FF2B5EF4-FFF2-40B4-BE49-F238E27FC236}">
                  <a16:creationId xmlns:a16="http://schemas.microsoft.com/office/drawing/2014/main" id="{35325510-9A3C-414E-9507-2C862DB7F6D5}"/>
                </a:ext>
              </a:extLst>
            </p:cNvPr>
            <p:cNvSpPr txBox="1"/>
            <p:nvPr/>
          </p:nvSpPr>
          <p:spPr>
            <a:xfrm>
              <a:off x="258158" y="-9379"/>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3</a:t>
              </a:r>
            </a:p>
          </p:txBody>
        </p:sp>
        <p:sp>
          <p:nvSpPr>
            <p:cNvPr id="167" name="4">
              <a:extLst>
                <a:ext uri="{FF2B5EF4-FFF2-40B4-BE49-F238E27FC236}">
                  <a16:creationId xmlns:a16="http://schemas.microsoft.com/office/drawing/2014/main" id="{BCF96652-DE24-4F72-ACE9-4F5EC0867ED8}"/>
                </a:ext>
              </a:extLst>
            </p:cNvPr>
            <p:cNvSpPr txBox="1"/>
            <p:nvPr/>
          </p:nvSpPr>
          <p:spPr>
            <a:xfrm>
              <a:off x="728820" y="504185"/>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4</a:t>
              </a:r>
            </a:p>
          </p:txBody>
        </p:sp>
        <p:sp>
          <p:nvSpPr>
            <p:cNvPr id="168" name="5">
              <a:extLst>
                <a:ext uri="{FF2B5EF4-FFF2-40B4-BE49-F238E27FC236}">
                  <a16:creationId xmlns:a16="http://schemas.microsoft.com/office/drawing/2014/main" id="{E851A6ED-C709-4E18-8697-0DEA0CF2A917}"/>
                </a:ext>
              </a:extLst>
            </p:cNvPr>
            <p:cNvSpPr txBox="1"/>
            <p:nvPr/>
          </p:nvSpPr>
          <p:spPr>
            <a:xfrm>
              <a:off x="1086048" y="-9379"/>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5</a:t>
              </a:r>
            </a:p>
          </p:txBody>
        </p:sp>
        <p:sp>
          <p:nvSpPr>
            <p:cNvPr id="169" name="6">
              <a:extLst>
                <a:ext uri="{FF2B5EF4-FFF2-40B4-BE49-F238E27FC236}">
                  <a16:creationId xmlns:a16="http://schemas.microsoft.com/office/drawing/2014/main" id="{2E465697-F753-4A57-B4AD-E784C90CE522}"/>
                </a:ext>
              </a:extLst>
            </p:cNvPr>
            <p:cNvSpPr txBox="1"/>
            <p:nvPr/>
          </p:nvSpPr>
          <p:spPr>
            <a:xfrm>
              <a:off x="1397819" y="423556"/>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6</a:t>
              </a:r>
            </a:p>
          </p:txBody>
        </p:sp>
        <p:sp>
          <p:nvSpPr>
            <p:cNvPr id="170" name="1">
              <a:extLst>
                <a:ext uri="{FF2B5EF4-FFF2-40B4-BE49-F238E27FC236}">
                  <a16:creationId xmlns:a16="http://schemas.microsoft.com/office/drawing/2014/main" id="{8314E8DC-9C01-4C1F-8DD1-DFAE754F5368}"/>
                </a:ext>
              </a:extLst>
            </p:cNvPr>
            <p:cNvSpPr txBox="1"/>
            <p:nvPr/>
          </p:nvSpPr>
          <p:spPr>
            <a:xfrm>
              <a:off x="9039" y="626452"/>
              <a:ext cx="171522" cy="28757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numCol="1" anchor="ctr">
              <a:spAutoFit/>
            </a:bodyPr>
            <a:lstStyle>
              <a:lvl1pPr>
                <a:defRPr sz="1400">
                  <a:solidFill>
                    <a:srgbClr val="FFFFFF"/>
                  </a:solidFill>
                </a:defRPr>
              </a:lvl1pPr>
            </a:lstStyle>
            <a:p>
              <a:r>
                <a:t>1</a:t>
              </a:r>
            </a:p>
          </p:txBody>
        </p:sp>
      </p:grpSp>
      <p:sp>
        <p:nvSpPr>
          <p:cNvPr id="181" name="7">
            <a:extLst>
              <a:ext uri="{FF2B5EF4-FFF2-40B4-BE49-F238E27FC236}">
                <a16:creationId xmlns:a16="http://schemas.microsoft.com/office/drawing/2014/main" id="{35A3D1DA-D2A1-4FE7-869B-BE9E8FD79D94}"/>
              </a:ext>
            </a:extLst>
          </p:cNvPr>
          <p:cNvSpPr txBox="1"/>
          <p:nvPr/>
        </p:nvSpPr>
        <p:spPr>
          <a:xfrm>
            <a:off x="6324756" y="2609592"/>
            <a:ext cx="171522" cy="2875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a:defRPr sz="1400">
                <a:solidFill>
                  <a:srgbClr val="FFFFFF"/>
                </a:solidFill>
              </a:defRPr>
            </a:lvl1pPr>
          </a:lstStyle>
          <a:p>
            <a:r>
              <a:t>7</a:t>
            </a:r>
          </a:p>
        </p:txBody>
      </p:sp>
      <p:sp>
        <p:nvSpPr>
          <p:cNvPr id="182" name="8">
            <a:extLst>
              <a:ext uri="{FF2B5EF4-FFF2-40B4-BE49-F238E27FC236}">
                <a16:creationId xmlns:a16="http://schemas.microsoft.com/office/drawing/2014/main" id="{7F9D9639-125F-4701-B2ED-36D749BFEFCF}"/>
              </a:ext>
            </a:extLst>
          </p:cNvPr>
          <p:cNvSpPr txBox="1"/>
          <p:nvPr/>
        </p:nvSpPr>
        <p:spPr>
          <a:xfrm>
            <a:off x="7199865" y="1814851"/>
            <a:ext cx="171522" cy="2875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a:defRPr sz="1400">
                <a:solidFill>
                  <a:srgbClr val="FFFFFF"/>
                </a:solidFill>
              </a:defRPr>
            </a:lvl1pPr>
          </a:lstStyle>
          <a:p>
            <a:r>
              <a:t>8</a:t>
            </a:r>
          </a:p>
        </p:txBody>
      </p:sp>
      <p:sp>
        <p:nvSpPr>
          <p:cNvPr id="183" name="9">
            <a:extLst>
              <a:ext uri="{FF2B5EF4-FFF2-40B4-BE49-F238E27FC236}">
                <a16:creationId xmlns:a16="http://schemas.microsoft.com/office/drawing/2014/main" id="{0AEDA694-A098-4F77-B856-46E62111C8BA}"/>
              </a:ext>
            </a:extLst>
          </p:cNvPr>
          <p:cNvSpPr txBox="1"/>
          <p:nvPr/>
        </p:nvSpPr>
        <p:spPr>
          <a:xfrm>
            <a:off x="7137358" y="2467196"/>
            <a:ext cx="171522" cy="2875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a:defRPr sz="1400">
                <a:solidFill>
                  <a:srgbClr val="FFFFFF"/>
                </a:solidFill>
              </a:defRPr>
            </a:lvl1pPr>
          </a:lstStyle>
          <a:p>
            <a:r>
              <a:t>9</a:t>
            </a:r>
          </a:p>
        </p:txBody>
      </p:sp>
      <p:sp>
        <p:nvSpPr>
          <p:cNvPr id="184" name="Line">
            <a:extLst>
              <a:ext uri="{FF2B5EF4-FFF2-40B4-BE49-F238E27FC236}">
                <a16:creationId xmlns:a16="http://schemas.microsoft.com/office/drawing/2014/main" id="{2A051489-0CB7-4FE9-AC8D-D1FBE4F02413}"/>
              </a:ext>
            </a:extLst>
          </p:cNvPr>
          <p:cNvSpPr/>
          <p:nvPr/>
        </p:nvSpPr>
        <p:spPr>
          <a:xfrm>
            <a:off x="6494924" y="1656123"/>
            <a:ext cx="714698" cy="182653"/>
          </a:xfrm>
          <a:prstGeom prst="line">
            <a:avLst/>
          </a:prstGeom>
          <a:ln w="88900">
            <a:solidFill>
              <a:srgbClr val="C00000">
                <a:alpha val="52657"/>
              </a:srgbClr>
            </a:solidFill>
            <a:miter lim="400000"/>
            <a:tailEnd type="triangle"/>
          </a:ln>
        </p:spPr>
        <p:txBody>
          <a:bodyPr lIns="45718" tIns="45718" rIns="45718" bIns="45718"/>
          <a:lstStyle/>
          <a:p>
            <a:endParaRPr>
              <a:ln w="0">
                <a:solidFill>
                  <a:srgbClr val="C00000"/>
                </a:solidFill>
              </a:ln>
              <a:solidFill>
                <a:schemeClr val="accent1"/>
              </a:solidFill>
              <a:effectLst>
                <a:outerShdw blurRad="38100" dist="25400" dir="5400000" algn="ctr" rotWithShape="0">
                  <a:srgbClr val="6E747A">
                    <a:alpha val="43000"/>
                  </a:srgbClr>
                </a:outerShdw>
              </a:effectLst>
            </a:endParaRPr>
          </a:p>
        </p:txBody>
      </p:sp>
      <p:sp>
        <p:nvSpPr>
          <p:cNvPr id="185" name="Line">
            <a:extLst>
              <a:ext uri="{FF2B5EF4-FFF2-40B4-BE49-F238E27FC236}">
                <a16:creationId xmlns:a16="http://schemas.microsoft.com/office/drawing/2014/main" id="{CC43601D-A74D-4FD0-B849-DFC69E432AE9}"/>
              </a:ext>
            </a:extLst>
          </p:cNvPr>
          <p:cNvSpPr/>
          <p:nvPr/>
        </p:nvSpPr>
        <p:spPr>
          <a:xfrm flipH="1">
            <a:off x="6553271" y="2182295"/>
            <a:ext cx="662993" cy="541698"/>
          </a:xfrm>
          <a:prstGeom prst="line">
            <a:avLst/>
          </a:prstGeom>
          <a:ln w="76200">
            <a:solidFill>
              <a:srgbClr val="C00000">
                <a:alpha val="52657"/>
              </a:srgbClr>
            </a:solidFill>
            <a:miter lim="400000"/>
            <a:tailEnd type="triangle"/>
          </a:ln>
        </p:spPr>
        <p:txBody>
          <a:bodyPr lIns="45718" tIns="45718" rIns="45718" bIns="45718"/>
          <a:lstStyle/>
          <a:p>
            <a:endParaRPr/>
          </a:p>
        </p:txBody>
      </p:sp>
      <p:sp>
        <p:nvSpPr>
          <p:cNvPr id="186" name="Line">
            <a:extLst>
              <a:ext uri="{FF2B5EF4-FFF2-40B4-BE49-F238E27FC236}">
                <a16:creationId xmlns:a16="http://schemas.microsoft.com/office/drawing/2014/main" id="{2753670F-FF9E-4032-9384-81590F06ABF8}"/>
              </a:ext>
            </a:extLst>
          </p:cNvPr>
          <p:cNvSpPr/>
          <p:nvPr/>
        </p:nvSpPr>
        <p:spPr>
          <a:xfrm flipV="1">
            <a:off x="6541484" y="2206581"/>
            <a:ext cx="161106" cy="409181"/>
          </a:xfrm>
          <a:prstGeom prst="line">
            <a:avLst/>
          </a:prstGeom>
          <a:ln w="76200">
            <a:solidFill>
              <a:srgbClr val="C00000">
                <a:alpha val="52657"/>
              </a:srgbClr>
            </a:solidFill>
            <a:miter lim="400000"/>
            <a:tailEnd type="triangle"/>
          </a:ln>
        </p:spPr>
        <p:txBody>
          <a:bodyPr lIns="45718" tIns="45718" rIns="45718" bIns="45718"/>
          <a:lstStyle/>
          <a:p>
            <a:endParaRPr/>
          </a:p>
        </p:txBody>
      </p:sp>
      <p:sp>
        <p:nvSpPr>
          <p:cNvPr id="187" name="Line">
            <a:extLst>
              <a:ext uri="{FF2B5EF4-FFF2-40B4-BE49-F238E27FC236}">
                <a16:creationId xmlns:a16="http://schemas.microsoft.com/office/drawing/2014/main" id="{2652E641-6FFA-4885-873B-0949589DAD32}"/>
              </a:ext>
            </a:extLst>
          </p:cNvPr>
          <p:cNvSpPr/>
          <p:nvPr/>
        </p:nvSpPr>
        <p:spPr>
          <a:xfrm flipH="1">
            <a:off x="6072877" y="2202875"/>
            <a:ext cx="485769" cy="89953"/>
          </a:xfrm>
          <a:prstGeom prst="line">
            <a:avLst/>
          </a:prstGeom>
          <a:ln w="76200">
            <a:solidFill>
              <a:srgbClr val="C00000">
                <a:alpha val="52657"/>
              </a:srgbClr>
            </a:solidFill>
            <a:miter lim="400000"/>
            <a:tailEnd type="triangle"/>
          </a:ln>
        </p:spPr>
        <p:txBody>
          <a:bodyPr lIns="45718" tIns="45718" rIns="45718" bIns="45718"/>
          <a:lstStyle/>
          <a:p>
            <a:endParaRPr/>
          </a:p>
        </p:txBody>
      </p:sp>
      <p:sp>
        <p:nvSpPr>
          <p:cNvPr id="188" name="Line">
            <a:extLst>
              <a:ext uri="{FF2B5EF4-FFF2-40B4-BE49-F238E27FC236}">
                <a16:creationId xmlns:a16="http://schemas.microsoft.com/office/drawing/2014/main" id="{66B4A74B-0C00-49E8-971F-7F225305E2E8}"/>
              </a:ext>
            </a:extLst>
          </p:cNvPr>
          <p:cNvSpPr/>
          <p:nvPr/>
        </p:nvSpPr>
        <p:spPr>
          <a:xfrm flipV="1">
            <a:off x="5959166" y="1729989"/>
            <a:ext cx="268980" cy="367206"/>
          </a:xfrm>
          <a:prstGeom prst="line">
            <a:avLst/>
          </a:prstGeom>
          <a:ln w="88900">
            <a:solidFill>
              <a:srgbClr val="C00000">
                <a:alpha val="49919"/>
              </a:srgbClr>
            </a:solidFill>
            <a:miter lim="400000"/>
            <a:tailEnd type="triangle"/>
          </a:ln>
        </p:spPr>
        <p:txBody>
          <a:bodyPr lIns="45718" tIns="45718" rIns="45718" bIns="45718"/>
          <a:lstStyle/>
          <a:p>
            <a:endParaRPr/>
          </a:p>
        </p:txBody>
      </p:sp>
      <p:graphicFrame>
        <p:nvGraphicFramePr>
          <p:cNvPr id="189" name="Table">
            <a:extLst>
              <a:ext uri="{FF2B5EF4-FFF2-40B4-BE49-F238E27FC236}">
                <a16:creationId xmlns:a16="http://schemas.microsoft.com/office/drawing/2014/main" id="{513426FB-663E-4A13-A5F1-4CEB322C5BA0}"/>
              </a:ext>
            </a:extLst>
          </p:cNvPr>
          <p:cNvGraphicFramePr/>
          <p:nvPr/>
        </p:nvGraphicFramePr>
        <p:xfrm>
          <a:off x="7619565" y="1723936"/>
          <a:ext cx="2172740" cy="209848"/>
        </p:xfrm>
        <a:graphic>
          <a:graphicData uri="http://schemas.openxmlformats.org/drawingml/2006/table">
            <a:tbl>
              <a:tblPr/>
              <a:tblGrid>
                <a:gridCol w="2172740">
                  <a:extLst>
                    <a:ext uri="{9D8B030D-6E8A-4147-A177-3AD203B41FA5}">
                      <a16:colId xmlns:a16="http://schemas.microsoft.com/office/drawing/2014/main" val="20000"/>
                    </a:ext>
                  </a:extLst>
                </a:gridCol>
              </a:tblGrid>
              <a:tr h="209848">
                <a:tc>
                  <a:txBody>
                    <a:bodyPr/>
                    <a:lstStyle/>
                    <a:p>
                      <a:pPr>
                        <a:defRPr sz="1800"/>
                      </a:pPr>
                      <a:r>
                        <a:rPr sz="1300"/>
                        <a:t>3  5  8  7  6  4  5</a:t>
                      </a:r>
                    </a:p>
                  </a:txBody>
                  <a:tcPr marL="0" marR="0" marT="0" marB="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bl>
          </a:graphicData>
        </a:graphic>
      </p:graphicFrame>
      <p:grpSp>
        <p:nvGrpSpPr>
          <p:cNvPr id="190" name="Group">
            <a:extLst>
              <a:ext uri="{FF2B5EF4-FFF2-40B4-BE49-F238E27FC236}">
                <a16:creationId xmlns:a16="http://schemas.microsoft.com/office/drawing/2014/main" id="{94DFE65D-3C8F-4303-B697-E966711F6909}"/>
              </a:ext>
            </a:extLst>
          </p:cNvPr>
          <p:cNvGrpSpPr/>
          <p:nvPr/>
        </p:nvGrpSpPr>
        <p:grpSpPr>
          <a:xfrm>
            <a:off x="1904050" y="3703196"/>
            <a:ext cx="2881849" cy="2191324"/>
            <a:chOff x="0" y="0"/>
            <a:chExt cx="3015828" cy="2191323"/>
          </a:xfrm>
        </p:grpSpPr>
        <p:sp>
          <p:nvSpPr>
            <p:cNvPr id="191" name="Line">
              <a:extLst>
                <a:ext uri="{FF2B5EF4-FFF2-40B4-BE49-F238E27FC236}">
                  <a16:creationId xmlns:a16="http://schemas.microsoft.com/office/drawing/2014/main" id="{ED07F061-03DB-4A66-9C20-A6BD2FF30382}"/>
                </a:ext>
              </a:extLst>
            </p:cNvPr>
            <p:cNvSpPr/>
            <p:nvPr/>
          </p:nvSpPr>
          <p:spPr>
            <a:xfrm flipV="1">
              <a:off x="1385498" y="139044"/>
              <a:ext cx="7" cy="2052280"/>
            </a:xfrm>
            <a:prstGeom prst="line">
              <a:avLst/>
            </a:prstGeom>
            <a:noFill/>
            <a:ln w="25400" cap="flat">
              <a:solidFill>
                <a:schemeClr val="accent1"/>
              </a:solidFill>
              <a:prstDash val="solid"/>
              <a:round/>
            </a:ln>
            <a:effectLst/>
          </p:spPr>
          <p:txBody>
            <a:bodyPr wrap="square" lIns="45718" tIns="45718" rIns="45718" bIns="45718" numCol="1" anchor="t">
              <a:noAutofit/>
            </a:bodyPr>
            <a:lstStyle/>
            <a:p>
              <a:endParaRPr/>
            </a:p>
          </p:txBody>
        </p:sp>
        <p:sp>
          <p:nvSpPr>
            <p:cNvPr id="192" name="Line">
              <a:extLst>
                <a:ext uri="{FF2B5EF4-FFF2-40B4-BE49-F238E27FC236}">
                  <a16:creationId xmlns:a16="http://schemas.microsoft.com/office/drawing/2014/main" id="{95290885-DCA6-4330-9E61-2940CB6D6ECC}"/>
                </a:ext>
              </a:extLst>
            </p:cNvPr>
            <p:cNvSpPr/>
            <p:nvPr/>
          </p:nvSpPr>
          <p:spPr>
            <a:xfrm>
              <a:off x="-1" y="1222592"/>
              <a:ext cx="3015829" cy="6"/>
            </a:xfrm>
            <a:prstGeom prst="line">
              <a:avLst/>
            </a:prstGeom>
            <a:noFill/>
            <a:ln w="25400" cap="flat">
              <a:solidFill>
                <a:schemeClr val="accent1"/>
              </a:solidFill>
              <a:prstDash val="solid"/>
              <a:round/>
            </a:ln>
            <a:effectLst/>
          </p:spPr>
          <p:txBody>
            <a:bodyPr wrap="square" lIns="45718" tIns="45718" rIns="45718" bIns="45718" numCol="1" anchor="t">
              <a:noAutofit/>
            </a:bodyPr>
            <a:lstStyle/>
            <a:p>
              <a:endParaRPr/>
            </a:p>
          </p:txBody>
        </p:sp>
        <p:sp>
          <p:nvSpPr>
            <p:cNvPr id="193" name="Circle">
              <a:extLst>
                <a:ext uri="{FF2B5EF4-FFF2-40B4-BE49-F238E27FC236}">
                  <a16:creationId xmlns:a16="http://schemas.microsoft.com/office/drawing/2014/main" id="{72A45334-4AD2-4C2D-A0BD-67DBC4F582BA}"/>
                </a:ext>
              </a:extLst>
            </p:cNvPr>
            <p:cNvSpPr/>
            <p:nvPr/>
          </p:nvSpPr>
          <p:spPr>
            <a:xfrm>
              <a:off x="878648" y="487338"/>
              <a:ext cx="115923"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94" name="Circle">
              <a:extLst>
                <a:ext uri="{FF2B5EF4-FFF2-40B4-BE49-F238E27FC236}">
                  <a16:creationId xmlns:a16="http://schemas.microsoft.com/office/drawing/2014/main" id="{6BB5CC5B-A044-4026-807E-9A9783D6ADBD}"/>
                </a:ext>
              </a:extLst>
            </p:cNvPr>
            <p:cNvSpPr/>
            <p:nvPr/>
          </p:nvSpPr>
          <p:spPr>
            <a:xfrm>
              <a:off x="2125291" y="182312"/>
              <a:ext cx="115921" cy="125079"/>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95" name="Circle">
              <a:extLst>
                <a:ext uri="{FF2B5EF4-FFF2-40B4-BE49-F238E27FC236}">
                  <a16:creationId xmlns:a16="http://schemas.microsoft.com/office/drawing/2014/main" id="{7B274F85-9B12-4F1B-8D0B-711F47A41D0C}"/>
                </a:ext>
              </a:extLst>
            </p:cNvPr>
            <p:cNvSpPr/>
            <p:nvPr/>
          </p:nvSpPr>
          <p:spPr>
            <a:xfrm>
              <a:off x="2203700" y="386810"/>
              <a:ext cx="115923"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96" name="Circle">
              <a:extLst>
                <a:ext uri="{FF2B5EF4-FFF2-40B4-BE49-F238E27FC236}">
                  <a16:creationId xmlns:a16="http://schemas.microsoft.com/office/drawing/2014/main" id="{8445D10C-C20F-4886-ADB9-B85697AE2846}"/>
                </a:ext>
              </a:extLst>
            </p:cNvPr>
            <p:cNvSpPr/>
            <p:nvPr/>
          </p:nvSpPr>
          <p:spPr>
            <a:xfrm>
              <a:off x="1813780" y="966335"/>
              <a:ext cx="115921"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97" name="Circle">
              <a:extLst>
                <a:ext uri="{FF2B5EF4-FFF2-40B4-BE49-F238E27FC236}">
                  <a16:creationId xmlns:a16="http://schemas.microsoft.com/office/drawing/2014/main" id="{0065CF5F-DF4C-4427-87F3-EF11DB0F1C8E}"/>
                </a:ext>
              </a:extLst>
            </p:cNvPr>
            <p:cNvSpPr/>
            <p:nvPr/>
          </p:nvSpPr>
          <p:spPr>
            <a:xfrm>
              <a:off x="1696852" y="814014"/>
              <a:ext cx="115923"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98" name="Circle">
              <a:extLst>
                <a:ext uri="{FF2B5EF4-FFF2-40B4-BE49-F238E27FC236}">
                  <a16:creationId xmlns:a16="http://schemas.microsoft.com/office/drawing/2014/main" id="{6C18BF60-5ABD-464B-AF2D-BAAE5FE6076B}"/>
                </a:ext>
              </a:extLst>
            </p:cNvPr>
            <p:cNvSpPr/>
            <p:nvPr/>
          </p:nvSpPr>
          <p:spPr>
            <a:xfrm>
              <a:off x="2250327" y="1407265"/>
              <a:ext cx="115921"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99" name="Circle">
              <a:extLst>
                <a:ext uri="{FF2B5EF4-FFF2-40B4-BE49-F238E27FC236}">
                  <a16:creationId xmlns:a16="http://schemas.microsoft.com/office/drawing/2014/main" id="{6154BBE3-8EDF-4E71-8A4F-968022967FB2}"/>
                </a:ext>
              </a:extLst>
            </p:cNvPr>
            <p:cNvSpPr/>
            <p:nvPr/>
          </p:nvSpPr>
          <p:spPr>
            <a:xfrm>
              <a:off x="2159983" y="1609211"/>
              <a:ext cx="115921"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200" name="Circle">
              <a:extLst>
                <a:ext uri="{FF2B5EF4-FFF2-40B4-BE49-F238E27FC236}">
                  <a16:creationId xmlns:a16="http://schemas.microsoft.com/office/drawing/2014/main" id="{4C84DF74-D901-4FE9-95CF-62C5CF9BE091}"/>
                </a:ext>
              </a:extLst>
            </p:cNvPr>
            <p:cNvSpPr/>
            <p:nvPr/>
          </p:nvSpPr>
          <p:spPr>
            <a:xfrm>
              <a:off x="1843318" y="1474858"/>
              <a:ext cx="115923" cy="125079"/>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201" name="4">
              <a:extLst>
                <a:ext uri="{FF2B5EF4-FFF2-40B4-BE49-F238E27FC236}">
                  <a16:creationId xmlns:a16="http://schemas.microsoft.com/office/drawing/2014/main" id="{4FDEBF30-BA8D-4B67-BDE0-AA0770C0E1B4}"/>
                </a:ext>
              </a:extLst>
            </p:cNvPr>
            <p:cNvSpPr txBox="1"/>
            <p:nvPr/>
          </p:nvSpPr>
          <p:spPr>
            <a:xfrm>
              <a:off x="2299275" y="219472"/>
              <a:ext cx="137638" cy="25751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4</a:t>
              </a:r>
            </a:p>
          </p:txBody>
        </p:sp>
        <p:sp>
          <p:nvSpPr>
            <p:cNvPr id="202" name="5">
              <a:extLst>
                <a:ext uri="{FF2B5EF4-FFF2-40B4-BE49-F238E27FC236}">
                  <a16:creationId xmlns:a16="http://schemas.microsoft.com/office/drawing/2014/main" id="{CE4C53D8-B8DA-4445-ADB2-9877DAD8B4D9}"/>
                </a:ext>
              </a:extLst>
            </p:cNvPr>
            <p:cNvSpPr txBox="1"/>
            <p:nvPr/>
          </p:nvSpPr>
          <p:spPr>
            <a:xfrm>
              <a:off x="1903184" y="734677"/>
              <a:ext cx="137638" cy="25751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5</a:t>
              </a:r>
            </a:p>
          </p:txBody>
        </p:sp>
        <p:sp>
          <p:nvSpPr>
            <p:cNvPr id="203" name="3">
              <a:extLst>
                <a:ext uri="{FF2B5EF4-FFF2-40B4-BE49-F238E27FC236}">
                  <a16:creationId xmlns:a16="http://schemas.microsoft.com/office/drawing/2014/main" id="{7C2F5AC2-1726-4D8E-AA62-50B3E2603CFD}"/>
                </a:ext>
              </a:extLst>
            </p:cNvPr>
            <p:cNvSpPr txBox="1"/>
            <p:nvPr/>
          </p:nvSpPr>
          <p:spPr>
            <a:xfrm>
              <a:off x="1773927" y="626862"/>
              <a:ext cx="137638" cy="25751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3</a:t>
              </a:r>
            </a:p>
          </p:txBody>
        </p:sp>
        <p:sp>
          <p:nvSpPr>
            <p:cNvPr id="204" name="1">
              <a:extLst>
                <a:ext uri="{FF2B5EF4-FFF2-40B4-BE49-F238E27FC236}">
                  <a16:creationId xmlns:a16="http://schemas.microsoft.com/office/drawing/2014/main" id="{A7035038-D2E8-4BD6-9989-13864974512B}"/>
                </a:ext>
              </a:extLst>
            </p:cNvPr>
            <p:cNvSpPr txBox="1"/>
            <p:nvPr/>
          </p:nvSpPr>
          <p:spPr>
            <a:xfrm>
              <a:off x="947407" y="300706"/>
              <a:ext cx="137638" cy="25751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1</a:t>
              </a:r>
            </a:p>
          </p:txBody>
        </p:sp>
        <p:sp>
          <p:nvSpPr>
            <p:cNvPr id="205" name="6">
              <a:extLst>
                <a:ext uri="{FF2B5EF4-FFF2-40B4-BE49-F238E27FC236}">
                  <a16:creationId xmlns:a16="http://schemas.microsoft.com/office/drawing/2014/main" id="{844A7506-C991-4996-8671-6E862967C8B8}"/>
                </a:ext>
              </a:extLst>
            </p:cNvPr>
            <p:cNvSpPr txBox="1"/>
            <p:nvPr/>
          </p:nvSpPr>
          <p:spPr>
            <a:xfrm>
              <a:off x="2331651" y="1248711"/>
              <a:ext cx="137638" cy="25751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6</a:t>
              </a:r>
            </a:p>
          </p:txBody>
        </p:sp>
        <p:sp>
          <p:nvSpPr>
            <p:cNvPr id="206" name="7">
              <a:extLst>
                <a:ext uri="{FF2B5EF4-FFF2-40B4-BE49-F238E27FC236}">
                  <a16:creationId xmlns:a16="http://schemas.microsoft.com/office/drawing/2014/main" id="{0923B4A5-9007-4B31-A905-99F6119AFA49}"/>
                </a:ext>
              </a:extLst>
            </p:cNvPr>
            <p:cNvSpPr txBox="1"/>
            <p:nvPr/>
          </p:nvSpPr>
          <p:spPr>
            <a:xfrm>
              <a:off x="2245213" y="1493352"/>
              <a:ext cx="137638" cy="25751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7</a:t>
              </a:r>
            </a:p>
          </p:txBody>
        </p:sp>
        <p:sp>
          <p:nvSpPr>
            <p:cNvPr id="207" name="8">
              <a:extLst>
                <a:ext uri="{FF2B5EF4-FFF2-40B4-BE49-F238E27FC236}">
                  <a16:creationId xmlns:a16="http://schemas.microsoft.com/office/drawing/2014/main" id="{0E593513-6583-4010-9CD3-624404FB105F}"/>
                </a:ext>
              </a:extLst>
            </p:cNvPr>
            <p:cNvSpPr txBox="1"/>
            <p:nvPr/>
          </p:nvSpPr>
          <p:spPr>
            <a:xfrm>
              <a:off x="1903784" y="1278214"/>
              <a:ext cx="137638" cy="25751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8</a:t>
              </a:r>
            </a:p>
          </p:txBody>
        </p:sp>
        <p:sp>
          <p:nvSpPr>
            <p:cNvPr id="208" name="Circle">
              <a:extLst>
                <a:ext uri="{FF2B5EF4-FFF2-40B4-BE49-F238E27FC236}">
                  <a16:creationId xmlns:a16="http://schemas.microsoft.com/office/drawing/2014/main" id="{8F87D413-2147-4CA4-915A-2A3C3049B2C7}"/>
                </a:ext>
              </a:extLst>
            </p:cNvPr>
            <p:cNvSpPr/>
            <p:nvPr/>
          </p:nvSpPr>
          <p:spPr>
            <a:xfrm>
              <a:off x="1909778" y="1719220"/>
              <a:ext cx="115923" cy="125081"/>
            </a:xfrm>
            <a:prstGeom prst="ellipse">
              <a:avLst/>
            </a:prstGeom>
            <a:solidFill>
              <a:srgbClr val="EC4E67"/>
            </a:solidFill>
            <a:ln w="25400" cap="flat">
              <a:solidFill>
                <a:srgbClr val="EC4E67"/>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209" name="9">
              <a:extLst>
                <a:ext uri="{FF2B5EF4-FFF2-40B4-BE49-F238E27FC236}">
                  <a16:creationId xmlns:a16="http://schemas.microsoft.com/office/drawing/2014/main" id="{27AADFF1-5FA9-4EC9-8E71-162D4337037F}"/>
                </a:ext>
              </a:extLst>
            </p:cNvPr>
            <p:cNvSpPr txBox="1"/>
            <p:nvPr/>
          </p:nvSpPr>
          <p:spPr>
            <a:xfrm>
              <a:off x="1992235" y="1558247"/>
              <a:ext cx="137638" cy="25751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9</a:t>
              </a:r>
            </a:p>
          </p:txBody>
        </p:sp>
        <p:sp>
          <p:nvSpPr>
            <p:cNvPr id="210" name="1">
              <a:extLst>
                <a:ext uri="{FF2B5EF4-FFF2-40B4-BE49-F238E27FC236}">
                  <a16:creationId xmlns:a16="http://schemas.microsoft.com/office/drawing/2014/main" id="{937767FC-3DDC-4CBC-AAB2-4C53A59DF3C1}"/>
                </a:ext>
              </a:extLst>
            </p:cNvPr>
            <p:cNvSpPr txBox="1"/>
            <p:nvPr/>
          </p:nvSpPr>
          <p:spPr>
            <a:xfrm>
              <a:off x="2242267" y="0"/>
              <a:ext cx="137638" cy="25751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numCol="1" anchor="ctr">
              <a:spAutoFit/>
            </a:bodyPr>
            <a:lstStyle>
              <a:lvl1pPr>
                <a:defRPr sz="1200">
                  <a:latin typeface="Helvetica Neue Medium"/>
                  <a:ea typeface="Helvetica Neue Medium"/>
                  <a:cs typeface="Helvetica Neue Medium"/>
                  <a:sym typeface="Helvetica Neue Medium"/>
                </a:defRPr>
              </a:lvl1pPr>
            </a:lstStyle>
            <a:p>
              <a:r>
                <a:t>2</a:t>
              </a:r>
            </a:p>
          </p:txBody>
        </p:sp>
      </p:grpSp>
      <p:sp>
        <p:nvSpPr>
          <p:cNvPr id="211" name="Treat the set of random walks as sentences">
            <a:extLst>
              <a:ext uri="{FF2B5EF4-FFF2-40B4-BE49-F238E27FC236}">
                <a16:creationId xmlns:a16="http://schemas.microsoft.com/office/drawing/2014/main" id="{C009A5C1-FE8E-4A3F-AB1A-D8E9BB47295D}"/>
              </a:ext>
            </a:extLst>
          </p:cNvPr>
          <p:cNvSpPr txBox="1"/>
          <p:nvPr/>
        </p:nvSpPr>
        <p:spPr>
          <a:xfrm>
            <a:off x="7571747" y="4956543"/>
            <a:ext cx="3015814" cy="2568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5719" tIns="35719" rIns="35719" bIns="35719" anchor="ctr">
            <a:spAutoFit/>
          </a:bodyPr>
          <a:lstStyle>
            <a:lvl1pPr>
              <a:defRPr sz="1200"/>
            </a:lvl1pPr>
          </a:lstStyle>
          <a:p>
            <a:r>
              <a:t>Treat the set of random walks as sentences</a:t>
            </a:r>
          </a:p>
        </p:txBody>
      </p:sp>
      <p:sp>
        <p:nvSpPr>
          <p:cNvPr id="3" name="Slide Number Placeholder 2">
            <a:extLst>
              <a:ext uri="{FF2B5EF4-FFF2-40B4-BE49-F238E27FC236}">
                <a16:creationId xmlns:a16="http://schemas.microsoft.com/office/drawing/2014/main" id="{B992C768-8010-467A-8051-3104E90227C1}"/>
              </a:ext>
            </a:extLst>
          </p:cNvPr>
          <p:cNvSpPr>
            <a:spLocks noGrp="1"/>
          </p:cNvSpPr>
          <p:nvPr>
            <p:ph type="sldNum" sz="quarter" idx="12"/>
          </p:nvPr>
        </p:nvSpPr>
        <p:spPr/>
        <p:txBody>
          <a:bodyPr/>
          <a:lstStyle/>
          <a:p>
            <a:fld id="{5F74FEF4-47FE-43C0-8A34-2652E10A11F5}" type="slidenum">
              <a:rPr lang="en-US" smtClean="0"/>
              <a:pPr/>
              <a:t>18</a:t>
            </a:fld>
            <a:endParaRPr lang="en-US" dirty="0"/>
          </a:p>
        </p:txBody>
      </p:sp>
    </p:spTree>
    <p:extLst>
      <p:ext uri="{BB962C8B-B14F-4D97-AF65-F5344CB8AC3E}">
        <p14:creationId xmlns:p14="http://schemas.microsoft.com/office/powerpoint/2010/main" val="326699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3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5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18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8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18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14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1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18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18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18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p:tmAbs val="0"/>
                                  </p:iterate>
                                  <p:childTnLst>
                                    <p:set>
                                      <p:cBhvr>
                                        <p:cTn id="49" fill="hold"/>
                                        <p:tgtEl>
                                          <p:spTgt spid="18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p:tmAbs val="0"/>
                                  </p:iterate>
                                  <p:childTnLst>
                                    <p:set>
                                      <p:cBhvr>
                                        <p:cTn id="53" fill="hold"/>
                                        <p:tgtEl>
                                          <p:spTgt spid="18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p:tmAbs val="0"/>
                                  </p:iterate>
                                  <p:childTnLst>
                                    <p:set>
                                      <p:cBhvr>
                                        <p:cTn id="57" fill="hold"/>
                                        <p:tgtEl>
                                          <p:spTgt spid="18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iterate>
                                    <p:tmAbs val="0"/>
                                  </p:iterate>
                                  <p:childTnLst>
                                    <p:set>
                                      <p:cBhvr>
                                        <p:cTn id="61" fill="hold"/>
                                        <p:tgtEl>
                                          <p:spTgt spid="36"/>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iterate>
                                    <p:tmAbs val="0"/>
                                  </p:iterate>
                                  <p:childTnLst>
                                    <p:set>
                                      <p:cBhvr>
                                        <p:cTn id="64" fill="hold"/>
                                        <p:tgtEl>
                                          <p:spTgt spid="145"/>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iterate>
                                    <p:tmAbs val="0"/>
                                  </p:iterate>
                                  <p:childTnLst>
                                    <p:set>
                                      <p:cBhvr>
                                        <p:cTn id="67" fill="hold"/>
                                        <p:tgtEl>
                                          <p:spTgt spid="2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4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9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4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35" grpId="0" animBg="1" advAuto="0"/>
      <p:bldP spid="36" grpId="0" animBg="1" advAuto="0"/>
      <p:bldP spid="37" grpId="0" animBg="1"/>
      <p:bldP spid="143" grpId="0" animBg="1"/>
      <p:bldP spid="144" grpId="0" animBg="1"/>
      <p:bldP spid="145" grpId="0" animBg="1" advAuto="0"/>
      <p:bldP spid="146" grpId="0" animBg="1" advAuto="0"/>
      <p:bldP spid="147" grpId="0" animBg="1" advAuto="0"/>
      <p:bldP spid="148" grpId="0" animBg="1"/>
      <p:bldP spid="149" grpId="0" animBg="1" advAuto="0"/>
      <p:bldP spid="150" grpId="0" animBg="1" advAuto="0"/>
      <p:bldP spid="181" grpId="0" animBg="1" advAuto="0"/>
      <p:bldP spid="182" grpId="0" animBg="1" advAuto="0"/>
      <p:bldP spid="183" grpId="0" animBg="1" advAuto="0"/>
      <p:bldP spid="184" grpId="0" animBg="1" advAuto="0"/>
      <p:bldP spid="185" grpId="0" animBg="1" advAuto="0"/>
      <p:bldP spid="186" grpId="0" animBg="1" advAuto="0"/>
      <p:bldP spid="187" grpId="0" animBg="1" advAuto="0"/>
      <p:bldP spid="188" grpId="0" animBg="1" advAuto="0"/>
      <p:bldP spid="189" grpId="0" animBg="1" advAuto="0"/>
      <p:bldP spid="21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BAE5-E930-4FA9-BB74-86A12BA50E78}"/>
              </a:ext>
            </a:extLst>
          </p:cNvPr>
          <p:cNvSpPr>
            <a:spLocks noGrp="1"/>
          </p:cNvSpPr>
          <p:nvPr>
            <p:ph type="title"/>
          </p:nvPr>
        </p:nvSpPr>
        <p:spPr/>
        <p:txBody>
          <a:bodyPr/>
          <a:lstStyle/>
          <a:p>
            <a:r>
              <a:rPr lang="en-US"/>
              <a:t>Construction of a lattice graph</a:t>
            </a:r>
          </a:p>
        </p:txBody>
      </p:sp>
      <p:sp>
        <p:nvSpPr>
          <p:cNvPr id="22" name="TextBox 21">
            <a:extLst>
              <a:ext uri="{FF2B5EF4-FFF2-40B4-BE49-F238E27FC236}">
                <a16:creationId xmlns:a16="http://schemas.microsoft.com/office/drawing/2014/main" id="{A1549C82-1FC0-4BA8-9A8F-F3327924FE55}"/>
              </a:ext>
            </a:extLst>
          </p:cNvPr>
          <p:cNvSpPr txBox="1"/>
          <p:nvPr/>
        </p:nvSpPr>
        <p:spPr>
          <a:xfrm>
            <a:off x="5746557" y="2324893"/>
            <a:ext cx="45719" cy="369332"/>
          </a:xfrm>
          <a:prstGeom prst="rect">
            <a:avLst/>
          </a:prstGeom>
          <a:noFill/>
        </p:spPr>
        <p:txBody>
          <a:bodyPr wrap="square" rtlCol="0">
            <a:spAutoFit/>
          </a:bodyPr>
          <a:lstStyle/>
          <a:p>
            <a:r>
              <a:rPr lang="en-US"/>
              <a:t>0</a:t>
            </a:r>
          </a:p>
        </p:txBody>
      </p:sp>
      <p:sp>
        <p:nvSpPr>
          <p:cNvPr id="23" name="TextBox 22">
            <a:extLst>
              <a:ext uri="{FF2B5EF4-FFF2-40B4-BE49-F238E27FC236}">
                <a16:creationId xmlns:a16="http://schemas.microsoft.com/office/drawing/2014/main" id="{738E32D6-2BF1-4B5C-B0DA-F149018BA72A}"/>
              </a:ext>
            </a:extLst>
          </p:cNvPr>
          <p:cNvSpPr txBox="1"/>
          <p:nvPr/>
        </p:nvSpPr>
        <p:spPr>
          <a:xfrm>
            <a:off x="5999343" y="1950931"/>
            <a:ext cx="45719" cy="369332"/>
          </a:xfrm>
          <a:prstGeom prst="rect">
            <a:avLst/>
          </a:prstGeom>
          <a:noFill/>
        </p:spPr>
        <p:txBody>
          <a:bodyPr wrap="square" rtlCol="0">
            <a:spAutoFit/>
          </a:bodyPr>
          <a:lstStyle/>
          <a:p>
            <a:r>
              <a:rPr lang="en-US"/>
              <a:t>0</a:t>
            </a:r>
          </a:p>
        </p:txBody>
      </p:sp>
      <p:sp>
        <p:nvSpPr>
          <p:cNvPr id="24" name="TextBox 23">
            <a:extLst>
              <a:ext uri="{FF2B5EF4-FFF2-40B4-BE49-F238E27FC236}">
                <a16:creationId xmlns:a16="http://schemas.microsoft.com/office/drawing/2014/main" id="{22298B5E-11F5-4171-901E-FB409C7209A3}"/>
              </a:ext>
            </a:extLst>
          </p:cNvPr>
          <p:cNvSpPr txBox="1"/>
          <p:nvPr/>
        </p:nvSpPr>
        <p:spPr>
          <a:xfrm>
            <a:off x="7002827" y="2320263"/>
            <a:ext cx="45719" cy="369332"/>
          </a:xfrm>
          <a:prstGeom prst="rect">
            <a:avLst/>
          </a:prstGeom>
          <a:noFill/>
        </p:spPr>
        <p:txBody>
          <a:bodyPr wrap="square" rtlCol="0">
            <a:spAutoFit/>
          </a:bodyPr>
          <a:lstStyle/>
          <a:p>
            <a:r>
              <a:rPr lang="en-US"/>
              <a:t>0</a:t>
            </a:r>
          </a:p>
        </p:txBody>
      </p:sp>
      <p:sp>
        <p:nvSpPr>
          <p:cNvPr id="25" name="TextBox 24">
            <a:extLst>
              <a:ext uri="{FF2B5EF4-FFF2-40B4-BE49-F238E27FC236}">
                <a16:creationId xmlns:a16="http://schemas.microsoft.com/office/drawing/2014/main" id="{FDDB780F-0F29-4ABA-ABC9-FA3FC2CF44B8}"/>
              </a:ext>
            </a:extLst>
          </p:cNvPr>
          <p:cNvSpPr txBox="1"/>
          <p:nvPr/>
        </p:nvSpPr>
        <p:spPr>
          <a:xfrm>
            <a:off x="5767862" y="3864193"/>
            <a:ext cx="45719" cy="369332"/>
          </a:xfrm>
          <a:prstGeom prst="rect">
            <a:avLst/>
          </a:prstGeom>
          <a:noFill/>
        </p:spPr>
        <p:txBody>
          <a:bodyPr wrap="square" rtlCol="0">
            <a:spAutoFit/>
          </a:bodyPr>
          <a:lstStyle/>
          <a:p>
            <a:r>
              <a:rPr lang="en-US"/>
              <a:t>0</a:t>
            </a:r>
          </a:p>
        </p:txBody>
      </p:sp>
      <p:sp>
        <p:nvSpPr>
          <p:cNvPr id="26" name="TextBox 25">
            <a:extLst>
              <a:ext uri="{FF2B5EF4-FFF2-40B4-BE49-F238E27FC236}">
                <a16:creationId xmlns:a16="http://schemas.microsoft.com/office/drawing/2014/main" id="{0803138D-A4C1-46FC-B7A6-F4FFFF4D9887}"/>
              </a:ext>
            </a:extLst>
          </p:cNvPr>
          <p:cNvSpPr txBox="1"/>
          <p:nvPr/>
        </p:nvSpPr>
        <p:spPr>
          <a:xfrm>
            <a:off x="5990169" y="3469312"/>
            <a:ext cx="45719" cy="369332"/>
          </a:xfrm>
          <a:prstGeom prst="rect">
            <a:avLst/>
          </a:prstGeom>
          <a:noFill/>
        </p:spPr>
        <p:txBody>
          <a:bodyPr wrap="square" rtlCol="0">
            <a:spAutoFit/>
          </a:bodyPr>
          <a:lstStyle/>
          <a:p>
            <a:r>
              <a:rPr lang="en-US"/>
              <a:t>1</a:t>
            </a:r>
          </a:p>
        </p:txBody>
      </p:sp>
      <p:sp>
        <p:nvSpPr>
          <p:cNvPr id="27" name="TextBox 26">
            <a:extLst>
              <a:ext uri="{FF2B5EF4-FFF2-40B4-BE49-F238E27FC236}">
                <a16:creationId xmlns:a16="http://schemas.microsoft.com/office/drawing/2014/main" id="{218ABDCF-3C38-47CC-9FEC-E41E0C4A4435}"/>
              </a:ext>
            </a:extLst>
          </p:cNvPr>
          <p:cNvSpPr txBox="1"/>
          <p:nvPr/>
        </p:nvSpPr>
        <p:spPr>
          <a:xfrm>
            <a:off x="7276108" y="1888282"/>
            <a:ext cx="45719" cy="369332"/>
          </a:xfrm>
          <a:prstGeom prst="rect">
            <a:avLst/>
          </a:prstGeom>
          <a:noFill/>
        </p:spPr>
        <p:txBody>
          <a:bodyPr wrap="square" rtlCol="0">
            <a:spAutoFit/>
          </a:bodyPr>
          <a:lstStyle/>
          <a:p>
            <a:r>
              <a:rPr lang="en-US"/>
              <a:t>1</a:t>
            </a:r>
          </a:p>
        </p:txBody>
      </p:sp>
      <p:sp>
        <p:nvSpPr>
          <p:cNvPr id="28" name="Line">
            <a:extLst>
              <a:ext uri="{FF2B5EF4-FFF2-40B4-BE49-F238E27FC236}">
                <a16:creationId xmlns:a16="http://schemas.microsoft.com/office/drawing/2014/main" id="{05FEDE92-81FA-4B61-920C-D6CB9928E1A3}"/>
              </a:ext>
            </a:extLst>
          </p:cNvPr>
          <p:cNvSpPr/>
          <p:nvPr/>
        </p:nvSpPr>
        <p:spPr>
          <a:xfrm>
            <a:off x="6384759" y="2493443"/>
            <a:ext cx="533400" cy="0"/>
          </a:xfrm>
          <a:prstGeom prst="line">
            <a:avLst/>
          </a:prstGeom>
          <a:ln w="28575">
            <a:tailEnd type="triangle"/>
          </a:ln>
        </p:spPr>
        <p:style>
          <a:lnRef idx="1">
            <a:schemeClr val="dk1"/>
          </a:lnRef>
          <a:fillRef idx="0">
            <a:schemeClr val="dk1"/>
          </a:fillRef>
          <a:effectRef idx="0">
            <a:schemeClr val="dk1"/>
          </a:effectRef>
          <a:fontRef idx="minor">
            <a:schemeClr val="tx1"/>
          </a:fontRef>
        </p:style>
        <p:txBody>
          <a:bodyPr lIns="45718" tIns="45718" rIns="45718" bIns="45718"/>
          <a:lstStyle/>
          <a:p>
            <a:endParaRPr/>
          </a:p>
        </p:txBody>
      </p:sp>
      <p:sp>
        <p:nvSpPr>
          <p:cNvPr id="29" name="Line">
            <a:extLst>
              <a:ext uri="{FF2B5EF4-FFF2-40B4-BE49-F238E27FC236}">
                <a16:creationId xmlns:a16="http://schemas.microsoft.com/office/drawing/2014/main" id="{03AFB47D-61F1-448A-936F-DA94A713D1B6}"/>
              </a:ext>
            </a:extLst>
          </p:cNvPr>
          <p:cNvSpPr/>
          <p:nvPr/>
        </p:nvSpPr>
        <p:spPr>
          <a:xfrm>
            <a:off x="6095119" y="2919918"/>
            <a:ext cx="0" cy="609600"/>
          </a:xfrm>
          <a:prstGeom prst="line">
            <a:avLst/>
          </a:prstGeom>
          <a:ln w="28575">
            <a:tailEnd type="triangle"/>
          </a:ln>
        </p:spPr>
        <p:style>
          <a:lnRef idx="1">
            <a:schemeClr val="dk1"/>
          </a:lnRef>
          <a:fillRef idx="0">
            <a:schemeClr val="dk1"/>
          </a:fillRef>
          <a:effectRef idx="0">
            <a:schemeClr val="dk1"/>
          </a:effectRef>
          <a:fontRef idx="minor">
            <a:schemeClr val="tx1"/>
          </a:fontRef>
        </p:style>
        <p:txBody>
          <a:bodyPr lIns="45718" tIns="45718" rIns="45718" bIns="45718"/>
          <a:lstStyle/>
          <a:p>
            <a:endParaRPr/>
          </a:p>
        </p:txBody>
      </p:sp>
      <p:sp>
        <p:nvSpPr>
          <p:cNvPr id="30" name="TextBox 29">
            <a:extLst>
              <a:ext uri="{FF2B5EF4-FFF2-40B4-BE49-F238E27FC236}">
                <a16:creationId xmlns:a16="http://schemas.microsoft.com/office/drawing/2014/main" id="{DAAF4089-B496-45E2-A18F-DB2B7F2786D5}"/>
              </a:ext>
            </a:extLst>
          </p:cNvPr>
          <p:cNvSpPr txBox="1"/>
          <p:nvPr/>
        </p:nvSpPr>
        <p:spPr>
          <a:xfrm>
            <a:off x="6346881" y="2166587"/>
            <a:ext cx="745431" cy="307777"/>
          </a:xfrm>
          <a:prstGeom prst="rect">
            <a:avLst/>
          </a:prstGeom>
          <a:noFill/>
        </p:spPr>
        <p:txBody>
          <a:bodyPr wrap="square" rtlCol="0">
            <a:spAutoFit/>
          </a:bodyPr>
          <a:lstStyle/>
          <a:p>
            <a:r>
              <a:rPr lang="en-US" sz="1400">
                <a:solidFill>
                  <a:srgbClr val="C00000"/>
                </a:solidFill>
              </a:rPr>
              <a:t>edge</a:t>
            </a:r>
          </a:p>
        </p:txBody>
      </p:sp>
      <p:sp>
        <p:nvSpPr>
          <p:cNvPr id="31" name="TextBox 30">
            <a:extLst>
              <a:ext uri="{FF2B5EF4-FFF2-40B4-BE49-F238E27FC236}">
                <a16:creationId xmlns:a16="http://schemas.microsoft.com/office/drawing/2014/main" id="{EF965B53-A9B5-4FA8-AC15-D63B22BDD22C}"/>
              </a:ext>
            </a:extLst>
          </p:cNvPr>
          <p:cNvSpPr txBox="1"/>
          <p:nvPr/>
        </p:nvSpPr>
        <p:spPr>
          <a:xfrm>
            <a:off x="5513779" y="2911827"/>
            <a:ext cx="701041" cy="307777"/>
          </a:xfrm>
          <a:prstGeom prst="rect">
            <a:avLst/>
          </a:prstGeom>
          <a:noFill/>
        </p:spPr>
        <p:txBody>
          <a:bodyPr wrap="square" rtlCol="0">
            <a:spAutoFit/>
          </a:bodyPr>
          <a:lstStyle/>
          <a:p>
            <a:r>
              <a:rPr lang="en-US" sz="1400">
                <a:solidFill>
                  <a:srgbClr val="C00000"/>
                </a:solidFill>
              </a:rPr>
              <a:t>edge</a:t>
            </a:r>
          </a:p>
        </p:txBody>
      </p:sp>
      <p:sp>
        <p:nvSpPr>
          <p:cNvPr id="33" name="TextBox 32">
            <a:extLst>
              <a:ext uri="{FF2B5EF4-FFF2-40B4-BE49-F238E27FC236}">
                <a16:creationId xmlns:a16="http://schemas.microsoft.com/office/drawing/2014/main" id="{70BC0AD6-C016-4475-BF76-E3BD642E0780}"/>
              </a:ext>
            </a:extLst>
          </p:cNvPr>
          <p:cNvSpPr txBox="1"/>
          <p:nvPr/>
        </p:nvSpPr>
        <p:spPr>
          <a:xfrm flipH="1">
            <a:off x="6423704" y="3221742"/>
            <a:ext cx="1203962" cy="307777"/>
          </a:xfrm>
          <a:prstGeom prst="rect">
            <a:avLst/>
          </a:prstGeom>
          <a:noFill/>
        </p:spPr>
        <p:txBody>
          <a:bodyPr wrap="square" rtlCol="0">
            <a:spAutoFit/>
          </a:bodyPr>
          <a:lstStyle/>
          <a:p>
            <a:r>
              <a:rPr lang="en-US" sz="1400" dirty="0"/>
              <a:t>Grid Cells</a:t>
            </a:r>
          </a:p>
        </p:txBody>
      </p:sp>
      <p:sp>
        <p:nvSpPr>
          <p:cNvPr id="34" name="TextBox 33">
            <a:extLst>
              <a:ext uri="{FF2B5EF4-FFF2-40B4-BE49-F238E27FC236}">
                <a16:creationId xmlns:a16="http://schemas.microsoft.com/office/drawing/2014/main" id="{C95794B2-B758-416C-8310-47C84284E3E9}"/>
              </a:ext>
            </a:extLst>
          </p:cNvPr>
          <p:cNvSpPr txBox="1"/>
          <p:nvPr/>
        </p:nvSpPr>
        <p:spPr>
          <a:xfrm flipH="1">
            <a:off x="8518492" y="6443728"/>
            <a:ext cx="1422904" cy="307777"/>
          </a:xfrm>
          <a:prstGeom prst="rect">
            <a:avLst/>
          </a:prstGeom>
          <a:noFill/>
        </p:spPr>
        <p:txBody>
          <a:bodyPr wrap="square" rtlCol="0">
            <a:spAutoFit/>
          </a:bodyPr>
          <a:lstStyle/>
          <a:p>
            <a:r>
              <a:rPr lang="en-US" sz="1400" dirty="0"/>
              <a:t>lattice graph</a:t>
            </a:r>
          </a:p>
        </p:txBody>
      </p:sp>
      <p:pic>
        <p:nvPicPr>
          <p:cNvPr id="35" name="Picture 34" descr="A close up of a map&#10;&#10;Description automatically generated">
            <a:extLst>
              <a:ext uri="{FF2B5EF4-FFF2-40B4-BE49-F238E27FC236}">
                <a16:creationId xmlns:a16="http://schemas.microsoft.com/office/drawing/2014/main" id="{788C227C-47FA-4094-A733-31801EEF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1" y="1310666"/>
            <a:ext cx="1973175" cy="2218852"/>
          </a:xfrm>
          <a:prstGeom prst="rect">
            <a:avLst/>
          </a:prstGeom>
        </p:spPr>
      </p:pic>
      <p:sp>
        <p:nvSpPr>
          <p:cNvPr id="36" name="Rectangle 35">
            <a:extLst>
              <a:ext uri="{FF2B5EF4-FFF2-40B4-BE49-F238E27FC236}">
                <a16:creationId xmlns:a16="http://schemas.microsoft.com/office/drawing/2014/main" id="{1DC16F11-97FC-4A05-8692-7407E7525C41}"/>
              </a:ext>
            </a:extLst>
          </p:cNvPr>
          <p:cNvSpPr/>
          <p:nvPr/>
        </p:nvSpPr>
        <p:spPr>
          <a:xfrm>
            <a:off x="5964211" y="2254106"/>
            <a:ext cx="261819"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7" name="Rectangle 36">
            <a:extLst>
              <a:ext uri="{FF2B5EF4-FFF2-40B4-BE49-F238E27FC236}">
                <a16:creationId xmlns:a16="http://schemas.microsoft.com/office/drawing/2014/main" id="{5E07A021-89C4-4531-8AFE-B52D827F4E9C}"/>
              </a:ext>
            </a:extLst>
          </p:cNvPr>
          <p:cNvSpPr/>
          <p:nvPr/>
        </p:nvSpPr>
        <p:spPr>
          <a:xfrm>
            <a:off x="7262195" y="2257613"/>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8" name="Rectangle 37">
            <a:extLst>
              <a:ext uri="{FF2B5EF4-FFF2-40B4-BE49-F238E27FC236}">
                <a16:creationId xmlns:a16="http://schemas.microsoft.com/office/drawing/2014/main" id="{2CFAB45C-037A-4AFC-BCA4-E9405762BDFF}"/>
              </a:ext>
            </a:extLst>
          </p:cNvPr>
          <p:cNvSpPr/>
          <p:nvPr/>
        </p:nvSpPr>
        <p:spPr>
          <a:xfrm>
            <a:off x="5962033" y="3838643"/>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9" name="Line">
            <a:extLst>
              <a:ext uri="{FF2B5EF4-FFF2-40B4-BE49-F238E27FC236}">
                <a16:creationId xmlns:a16="http://schemas.microsoft.com/office/drawing/2014/main" id="{7CC4BE1E-E83F-4816-8171-8C4A2C9492A1}"/>
              </a:ext>
            </a:extLst>
          </p:cNvPr>
          <p:cNvSpPr/>
          <p:nvPr/>
        </p:nvSpPr>
        <p:spPr>
          <a:xfrm>
            <a:off x="4459135" y="2166586"/>
            <a:ext cx="624511" cy="369332"/>
          </a:xfrm>
          <a:prstGeom prst="line">
            <a:avLst/>
          </a:prstGeom>
          <a:ln w="50800">
            <a:solidFill>
              <a:srgbClr val="E52035"/>
            </a:solidFill>
            <a:tailEnd type="triangle"/>
          </a:ln>
        </p:spPr>
        <p:txBody>
          <a:bodyPr lIns="45718" tIns="45718" rIns="45718" bIns="45718"/>
          <a:lstStyle/>
          <a:p>
            <a:endParaRPr/>
          </a:p>
        </p:txBody>
      </p:sp>
      <p:sp>
        <p:nvSpPr>
          <p:cNvPr id="40" name="Line">
            <a:extLst>
              <a:ext uri="{FF2B5EF4-FFF2-40B4-BE49-F238E27FC236}">
                <a16:creationId xmlns:a16="http://schemas.microsoft.com/office/drawing/2014/main" id="{4D5923E5-B5AC-4F23-8A27-142E5E31EA9F}"/>
              </a:ext>
            </a:extLst>
          </p:cNvPr>
          <p:cNvSpPr/>
          <p:nvPr/>
        </p:nvSpPr>
        <p:spPr>
          <a:xfrm>
            <a:off x="7426701" y="3974878"/>
            <a:ext cx="624511" cy="369332"/>
          </a:xfrm>
          <a:prstGeom prst="line">
            <a:avLst/>
          </a:prstGeom>
          <a:ln w="50800">
            <a:solidFill>
              <a:srgbClr val="E52035"/>
            </a:solidFill>
            <a:tailEnd type="triangle"/>
          </a:ln>
        </p:spPr>
        <p:txBody>
          <a:bodyPr lIns="45718" tIns="45718" rIns="45718" bIns="45718"/>
          <a:lstStyle/>
          <a:p>
            <a:endParaRPr/>
          </a:p>
        </p:txBody>
      </p:sp>
      <p:sp>
        <p:nvSpPr>
          <p:cNvPr id="41" name="Oval 40">
            <a:extLst>
              <a:ext uri="{FF2B5EF4-FFF2-40B4-BE49-F238E27FC236}">
                <a16:creationId xmlns:a16="http://schemas.microsoft.com/office/drawing/2014/main" id="{01C42005-BA60-430A-9665-C9C6B0CB0A05}"/>
              </a:ext>
            </a:extLst>
          </p:cNvPr>
          <p:cNvSpPr/>
          <p:nvPr/>
        </p:nvSpPr>
        <p:spPr>
          <a:xfrm>
            <a:off x="8051212" y="472099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61B4AC9E-7FEB-4809-B993-E7E03B8214F5}"/>
              </a:ext>
            </a:extLst>
          </p:cNvPr>
          <p:cNvSpPr/>
          <p:nvPr/>
        </p:nvSpPr>
        <p:spPr>
          <a:xfrm>
            <a:off x="8660812" y="472099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F9FE5DB6-9B1D-4103-9C51-B99441DF96E0}"/>
              </a:ext>
            </a:extLst>
          </p:cNvPr>
          <p:cNvSpPr/>
          <p:nvPr/>
        </p:nvSpPr>
        <p:spPr>
          <a:xfrm>
            <a:off x="9255176" y="472099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B71427C2-03F4-4E17-89D3-7588B997C8BA}"/>
              </a:ext>
            </a:extLst>
          </p:cNvPr>
          <p:cNvSpPr/>
          <p:nvPr/>
        </p:nvSpPr>
        <p:spPr>
          <a:xfrm>
            <a:off x="9872015" y="472973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FD09B2D5-1650-47C6-B4EA-1661E52DD36C}"/>
              </a:ext>
            </a:extLst>
          </p:cNvPr>
          <p:cNvCxnSpPr>
            <a:cxnSpLocks/>
            <a:stCxn id="41" idx="6"/>
            <a:endCxn id="42" idx="2"/>
          </p:cNvCxnSpPr>
          <p:nvPr/>
        </p:nvCxnSpPr>
        <p:spPr>
          <a:xfrm>
            <a:off x="8189977" y="4789570"/>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D387BF3-7C29-415B-86D0-DAFF2DE6758E}"/>
              </a:ext>
            </a:extLst>
          </p:cNvPr>
          <p:cNvCxnSpPr>
            <a:cxnSpLocks/>
          </p:cNvCxnSpPr>
          <p:nvPr/>
        </p:nvCxnSpPr>
        <p:spPr>
          <a:xfrm>
            <a:off x="8792970" y="479109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80316DA-59B2-4BE3-A112-7884BF460E32}"/>
              </a:ext>
            </a:extLst>
          </p:cNvPr>
          <p:cNvCxnSpPr>
            <a:cxnSpLocks/>
          </p:cNvCxnSpPr>
          <p:nvPr/>
        </p:nvCxnSpPr>
        <p:spPr>
          <a:xfrm>
            <a:off x="9393941" y="4789570"/>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80" name="Oval 79">
            <a:extLst>
              <a:ext uri="{FF2B5EF4-FFF2-40B4-BE49-F238E27FC236}">
                <a16:creationId xmlns:a16="http://schemas.microsoft.com/office/drawing/2014/main" id="{50F5C07D-6932-445F-B269-5CB886F2FA7A}"/>
              </a:ext>
            </a:extLst>
          </p:cNvPr>
          <p:cNvSpPr/>
          <p:nvPr/>
        </p:nvSpPr>
        <p:spPr>
          <a:xfrm>
            <a:off x="8051212" y="522767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a:extLst>
              <a:ext uri="{FF2B5EF4-FFF2-40B4-BE49-F238E27FC236}">
                <a16:creationId xmlns:a16="http://schemas.microsoft.com/office/drawing/2014/main" id="{8B051D36-6C24-4921-AA57-F7BF069900D4}"/>
              </a:ext>
            </a:extLst>
          </p:cNvPr>
          <p:cNvSpPr/>
          <p:nvPr/>
        </p:nvSpPr>
        <p:spPr>
          <a:xfrm>
            <a:off x="8660812" y="522767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a:extLst>
              <a:ext uri="{FF2B5EF4-FFF2-40B4-BE49-F238E27FC236}">
                <a16:creationId xmlns:a16="http://schemas.microsoft.com/office/drawing/2014/main" id="{D1A280CF-2AA2-4EA6-AD43-B1BB14C1555C}"/>
              </a:ext>
            </a:extLst>
          </p:cNvPr>
          <p:cNvSpPr/>
          <p:nvPr/>
        </p:nvSpPr>
        <p:spPr>
          <a:xfrm>
            <a:off x="9255176" y="522767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a:extLst>
              <a:ext uri="{FF2B5EF4-FFF2-40B4-BE49-F238E27FC236}">
                <a16:creationId xmlns:a16="http://schemas.microsoft.com/office/drawing/2014/main" id="{8405437B-7F9D-4A4F-8001-525C6ACAEBD8}"/>
              </a:ext>
            </a:extLst>
          </p:cNvPr>
          <p:cNvSpPr/>
          <p:nvPr/>
        </p:nvSpPr>
        <p:spPr>
          <a:xfrm>
            <a:off x="9872015" y="5227310"/>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90A1356-6E9C-40AF-A464-C42246873043}"/>
              </a:ext>
            </a:extLst>
          </p:cNvPr>
          <p:cNvCxnSpPr>
            <a:cxnSpLocks/>
            <a:stCxn id="80" idx="6"/>
            <a:endCxn id="81" idx="2"/>
          </p:cNvCxnSpPr>
          <p:nvPr/>
        </p:nvCxnSpPr>
        <p:spPr>
          <a:xfrm>
            <a:off x="8189977" y="5296252"/>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6FFFFD88-8561-46BC-889C-B19A39F217A4}"/>
              </a:ext>
            </a:extLst>
          </p:cNvPr>
          <p:cNvCxnSpPr>
            <a:cxnSpLocks/>
          </p:cNvCxnSpPr>
          <p:nvPr/>
        </p:nvCxnSpPr>
        <p:spPr>
          <a:xfrm>
            <a:off x="8792970" y="5297776"/>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5A811820-CE04-495A-9FD8-2EEA75A94AB3}"/>
              </a:ext>
            </a:extLst>
          </p:cNvPr>
          <p:cNvCxnSpPr>
            <a:cxnSpLocks/>
          </p:cNvCxnSpPr>
          <p:nvPr/>
        </p:nvCxnSpPr>
        <p:spPr>
          <a:xfrm>
            <a:off x="9393941" y="5296252"/>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9FC02869-BD6E-46C6-A314-EB7F75251889}"/>
              </a:ext>
            </a:extLst>
          </p:cNvPr>
          <p:cNvCxnSpPr>
            <a:cxnSpLocks/>
            <a:stCxn id="41" idx="4"/>
            <a:endCxn id="80" idx="0"/>
          </p:cNvCxnSpPr>
          <p:nvPr/>
        </p:nvCxnSpPr>
        <p:spPr>
          <a:xfrm>
            <a:off x="8120594" y="4858150"/>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144A97F8-0A22-4E89-B2A0-E81547313948}"/>
              </a:ext>
            </a:extLst>
          </p:cNvPr>
          <p:cNvCxnSpPr>
            <a:cxnSpLocks/>
            <a:stCxn id="42" idx="4"/>
            <a:endCxn id="81" idx="0"/>
          </p:cNvCxnSpPr>
          <p:nvPr/>
        </p:nvCxnSpPr>
        <p:spPr>
          <a:xfrm>
            <a:off x="8730194" y="4858150"/>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FD004BC-1DBE-4176-B2E2-6532211F0F09}"/>
              </a:ext>
            </a:extLst>
          </p:cNvPr>
          <p:cNvCxnSpPr>
            <a:cxnSpLocks/>
            <a:stCxn id="43" idx="4"/>
            <a:endCxn id="82" idx="0"/>
          </p:cNvCxnSpPr>
          <p:nvPr/>
        </p:nvCxnSpPr>
        <p:spPr>
          <a:xfrm>
            <a:off x="9324558" y="4858150"/>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EADA43D-43A1-4503-AB7F-81CFEE0A1844}"/>
              </a:ext>
            </a:extLst>
          </p:cNvPr>
          <p:cNvCxnSpPr>
            <a:cxnSpLocks/>
            <a:stCxn id="44" idx="4"/>
            <a:endCxn id="83" idx="0"/>
          </p:cNvCxnSpPr>
          <p:nvPr/>
        </p:nvCxnSpPr>
        <p:spPr>
          <a:xfrm>
            <a:off x="9941397" y="4866890"/>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108" name="Oval 107">
            <a:extLst>
              <a:ext uri="{FF2B5EF4-FFF2-40B4-BE49-F238E27FC236}">
                <a16:creationId xmlns:a16="http://schemas.microsoft.com/office/drawing/2014/main" id="{5522145D-F38D-45D4-9809-51277ADDAB57}"/>
              </a:ext>
            </a:extLst>
          </p:cNvPr>
          <p:cNvSpPr/>
          <p:nvPr/>
        </p:nvSpPr>
        <p:spPr>
          <a:xfrm>
            <a:off x="8051212" y="572561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a:extLst>
              <a:ext uri="{FF2B5EF4-FFF2-40B4-BE49-F238E27FC236}">
                <a16:creationId xmlns:a16="http://schemas.microsoft.com/office/drawing/2014/main" id="{B68A6F23-9928-46C2-A243-81CB6B614FA1}"/>
              </a:ext>
            </a:extLst>
          </p:cNvPr>
          <p:cNvSpPr/>
          <p:nvPr/>
        </p:nvSpPr>
        <p:spPr>
          <a:xfrm>
            <a:off x="8660812" y="572561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a:extLst>
              <a:ext uri="{FF2B5EF4-FFF2-40B4-BE49-F238E27FC236}">
                <a16:creationId xmlns:a16="http://schemas.microsoft.com/office/drawing/2014/main" id="{0E540C88-2712-4D48-978A-5ADC2288970E}"/>
              </a:ext>
            </a:extLst>
          </p:cNvPr>
          <p:cNvSpPr/>
          <p:nvPr/>
        </p:nvSpPr>
        <p:spPr>
          <a:xfrm>
            <a:off x="9255176" y="572561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a:extLst>
              <a:ext uri="{FF2B5EF4-FFF2-40B4-BE49-F238E27FC236}">
                <a16:creationId xmlns:a16="http://schemas.microsoft.com/office/drawing/2014/main" id="{E17D29EE-7CE1-4885-BED4-7EE6825330C1}"/>
              </a:ext>
            </a:extLst>
          </p:cNvPr>
          <p:cNvSpPr/>
          <p:nvPr/>
        </p:nvSpPr>
        <p:spPr>
          <a:xfrm>
            <a:off x="9872015" y="5725252"/>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5EB57CE0-CD65-4021-BB95-D46A2F59094F}"/>
              </a:ext>
            </a:extLst>
          </p:cNvPr>
          <p:cNvCxnSpPr>
            <a:cxnSpLocks/>
            <a:stCxn id="108" idx="6"/>
            <a:endCxn id="109" idx="2"/>
          </p:cNvCxnSpPr>
          <p:nvPr/>
        </p:nvCxnSpPr>
        <p:spPr>
          <a:xfrm>
            <a:off x="8189977" y="579419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2C4A1A61-8FF4-4795-A064-D9C598FA06C5}"/>
              </a:ext>
            </a:extLst>
          </p:cNvPr>
          <p:cNvCxnSpPr>
            <a:cxnSpLocks/>
          </p:cNvCxnSpPr>
          <p:nvPr/>
        </p:nvCxnSpPr>
        <p:spPr>
          <a:xfrm>
            <a:off x="8792970" y="5795718"/>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2628BCF3-16EE-401F-9FCC-DFBD34726A23}"/>
              </a:ext>
            </a:extLst>
          </p:cNvPr>
          <p:cNvCxnSpPr>
            <a:cxnSpLocks/>
          </p:cNvCxnSpPr>
          <p:nvPr/>
        </p:nvCxnSpPr>
        <p:spPr>
          <a:xfrm>
            <a:off x="9393941" y="579419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FD6AFF94-5AC8-4709-AA8F-7BFC4142253D}"/>
              </a:ext>
            </a:extLst>
          </p:cNvPr>
          <p:cNvCxnSpPr>
            <a:cxnSpLocks/>
            <a:endCxn id="108" idx="0"/>
          </p:cNvCxnSpPr>
          <p:nvPr/>
        </p:nvCxnSpPr>
        <p:spPr>
          <a:xfrm>
            <a:off x="8120594" y="535609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4AD1EF78-1D4A-4F72-80D6-6A5AB373B79C}"/>
              </a:ext>
            </a:extLst>
          </p:cNvPr>
          <p:cNvCxnSpPr>
            <a:cxnSpLocks/>
            <a:endCxn id="109" idx="0"/>
          </p:cNvCxnSpPr>
          <p:nvPr/>
        </p:nvCxnSpPr>
        <p:spPr>
          <a:xfrm>
            <a:off x="8730194" y="535609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6A6BF6B9-F67E-48B8-8AC7-F5D2DADAABB5}"/>
              </a:ext>
            </a:extLst>
          </p:cNvPr>
          <p:cNvCxnSpPr>
            <a:cxnSpLocks/>
            <a:endCxn id="110" idx="0"/>
          </p:cNvCxnSpPr>
          <p:nvPr/>
        </p:nvCxnSpPr>
        <p:spPr>
          <a:xfrm>
            <a:off x="9324558" y="535609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C976B0FC-AE8A-47F9-85B8-CE3D621CC4D8}"/>
              </a:ext>
            </a:extLst>
          </p:cNvPr>
          <p:cNvCxnSpPr>
            <a:cxnSpLocks/>
            <a:endCxn id="111" idx="0"/>
          </p:cNvCxnSpPr>
          <p:nvPr/>
        </p:nvCxnSpPr>
        <p:spPr>
          <a:xfrm>
            <a:off x="9941397" y="5364832"/>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119" name="Oval 118">
            <a:extLst>
              <a:ext uri="{FF2B5EF4-FFF2-40B4-BE49-F238E27FC236}">
                <a16:creationId xmlns:a16="http://schemas.microsoft.com/office/drawing/2014/main" id="{1F4BAE11-1EF5-4B25-8EA1-B3730A827744}"/>
              </a:ext>
            </a:extLst>
          </p:cNvPr>
          <p:cNvSpPr/>
          <p:nvPr/>
        </p:nvSpPr>
        <p:spPr>
          <a:xfrm>
            <a:off x="8056128" y="624945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a:extLst>
              <a:ext uri="{FF2B5EF4-FFF2-40B4-BE49-F238E27FC236}">
                <a16:creationId xmlns:a16="http://schemas.microsoft.com/office/drawing/2014/main" id="{DF234F94-954A-4FF1-8845-458E9B56A7BE}"/>
              </a:ext>
            </a:extLst>
          </p:cNvPr>
          <p:cNvSpPr/>
          <p:nvPr/>
        </p:nvSpPr>
        <p:spPr>
          <a:xfrm>
            <a:off x="8665728" y="624945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a:extLst>
              <a:ext uri="{FF2B5EF4-FFF2-40B4-BE49-F238E27FC236}">
                <a16:creationId xmlns:a16="http://schemas.microsoft.com/office/drawing/2014/main" id="{B9EFE5CF-72E4-4115-A061-77E458738108}"/>
              </a:ext>
            </a:extLst>
          </p:cNvPr>
          <p:cNvSpPr/>
          <p:nvPr/>
        </p:nvSpPr>
        <p:spPr>
          <a:xfrm>
            <a:off x="9260092" y="624945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Oval 121">
            <a:extLst>
              <a:ext uri="{FF2B5EF4-FFF2-40B4-BE49-F238E27FC236}">
                <a16:creationId xmlns:a16="http://schemas.microsoft.com/office/drawing/2014/main" id="{3ADC39B2-3C51-44BE-BA15-785FB2E5BA49}"/>
              </a:ext>
            </a:extLst>
          </p:cNvPr>
          <p:cNvSpPr/>
          <p:nvPr/>
        </p:nvSpPr>
        <p:spPr>
          <a:xfrm>
            <a:off x="9876931" y="6258194"/>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5836F69B-19A2-45B5-8387-E5DFD1267784}"/>
              </a:ext>
            </a:extLst>
          </p:cNvPr>
          <p:cNvCxnSpPr>
            <a:cxnSpLocks/>
            <a:stCxn id="119" idx="6"/>
            <a:endCxn id="120" idx="2"/>
          </p:cNvCxnSpPr>
          <p:nvPr/>
        </p:nvCxnSpPr>
        <p:spPr>
          <a:xfrm>
            <a:off x="8194893" y="631803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5584C6A1-470C-4DB8-BF71-6DBF8679A32D}"/>
              </a:ext>
            </a:extLst>
          </p:cNvPr>
          <p:cNvCxnSpPr>
            <a:cxnSpLocks/>
          </p:cNvCxnSpPr>
          <p:nvPr/>
        </p:nvCxnSpPr>
        <p:spPr>
          <a:xfrm>
            <a:off x="8797886" y="6319558"/>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B7F28C4-CDB5-49BF-B30D-468E72262EAE}"/>
              </a:ext>
            </a:extLst>
          </p:cNvPr>
          <p:cNvCxnSpPr>
            <a:cxnSpLocks/>
          </p:cNvCxnSpPr>
          <p:nvPr/>
        </p:nvCxnSpPr>
        <p:spPr>
          <a:xfrm>
            <a:off x="9398857" y="6318034"/>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4BC24463-C886-4578-9513-023DF110505A}"/>
              </a:ext>
            </a:extLst>
          </p:cNvPr>
          <p:cNvCxnSpPr>
            <a:cxnSpLocks/>
          </p:cNvCxnSpPr>
          <p:nvPr/>
        </p:nvCxnSpPr>
        <p:spPr>
          <a:xfrm>
            <a:off x="8120593" y="5875723"/>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C290D0D5-9E3B-4383-BF57-54976E50717F}"/>
              </a:ext>
            </a:extLst>
          </p:cNvPr>
          <p:cNvCxnSpPr>
            <a:cxnSpLocks/>
          </p:cNvCxnSpPr>
          <p:nvPr/>
        </p:nvCxnSpPr>
        <p:spPr>
          <a:xfrm>
            <a:off x="8730194" y="586241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C458823-449B-493B-9C30-12BA796DE893}"/>
              </a:ext>
            </a:extLst>
          </p:cNvPr>
          <p:cNvCxnSpPr>
            <a:cxnSpLocks/>
          </p:cNvCxnSpPr>
          <p:nvPr/>
        </p:nvCxnSpPr>
        <p:spPr>
          <a:xfrm>
            <a:off x="9324558" y="588867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B88AC227-6B67-4D67-A37E-F08081720226}"/>
              </a:ext>
            </a:extLst>
          </p:cNvPr>
          <p:cNvCxnSpPr>
            <a:cxnSpLocks/>
          </p:cNvCxnSpPr>
          <p:nvPr/>
        </p:nvCxnSpPr>
        <p:spPr>
          <a:xfrm>
            <a:off x="9941396" y="5888672"/>
            <a:ext cx="0" cy="369522"/>
          </a:xfrm>
          <a:prstGeom prst="line">
            <a:avLst/>
          </a:prstGeom>
          <a:ln w="28575"/>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5F63D651-31AB-4677-8593-D4DD9C0D5F59}"/>
              </a:ext>
            </a:extLst>
          </p:cNvPr>
          <p:cNvSpPr>
            <a:spLocks noGrp="1"/>
          </p:cNvSpPr>
          <p:nvPr>
            <p:ph type="sldNum" sz="quarter" idx="12"/>
          </p:nvPr>
        </p:nvSpPr>
        <p:spPr/>
        <p:txBody>
          <a:bodyPr/>
          <a:lstStyle/>
          <a:p>
            <a:fld id="{5F74FEF4-47FE-43C0-8A34-2652E10A11F5}" type="slidenum">
              <a:rPr lang="en-US" smtClean="0"/>
              <a:pPr/>
              <a:t>19</a:t>
            </a:fld>
            <a:endParaRPr lang="en-US"/>
          </a:p>
        </p:txBody>
      </p:sp>
    </p:spTree>
    <p:extLst>
      <p:ext uri="{BB962C8B-B14F-4D97-AF65-F5344CB8AC3E}">
        <p14:creationId xmlns:p14="http://schemas.microsoft.com/office/powerpoint/2010/main" val="39293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3"/>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2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2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2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2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2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animBg="1"/>
      <p:bldP spid="29" grpId="0" animBg="1"/>
      <p:bldP spid="30" grpId="0"/>
      <p:bldP spid="31" grpId="0"/>
      <p:bldP spid="33" grpId="0"/>
      <p:bldP spid="34" grpId="0"/>
      <p:bldP spid="36" grpId="0" animBg="1"/>
      <p:bldP spid="37" grpId="0" animBg="1"/>
      <p:bldP spid="38" grpId="0" animBg="1"/>
      <p:bldP spid="39" grpId="0" animBg="1"/>
      <p:bldP spid="40" grpId="0" animBg="1"/>
      <p:bldP spid="41" grpId="0" animBg="1"/>
      <p:bldP spid="42" grpId="0" animBg="1"/>
      <p:bldP spid="43" grpId="0" animBg="1"/>
      <p:bldP spid="44" grpId="0" animBg="1"/>
      <p:bldP spid="80" grpId="0" animBg="1"/>
      <p:bldP spid="81" grpId="0" animBg="1"/>
      <p:bldP spid="82" grpId="0" animBg="1"/>
      <p:bldP spid="83" grpId="0" animBg="1"/>
      <p:bldP spid="108" grpId="0" animBg="1"/>
      <p:bldP spid="109" grpId="0" animBg="1"/>
      <p:bldP spid="110" grpId="0" animBg="1"/>
      <p:bldP spid="111" grpId="0" animBg="1"/>
      <p:bldP spid="119" grpId="0" animBg="1"/>
      <p:bldP spid="120" grpId="0" animBg="1"/>
      <p:bldP spid="121" grpId="0" animBg="1"/>
      <p:bldP spid="1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50D5A7-14EB-422A-BB1F-5696DD864D9F}"/>
                  </a:ext>
                </a:extLst>
              </p:cNvPr>
              <p:cNvSpPr txBox="1"/>
              <p:nvPr/>
            </p:nvSpPr>
            <p:spPr>
              <a:xfrm>
                <a:off x="5043981" y="5410200"/>
                <a:ext cx="2387761" cy="369332"/>
              </a:xfrm>
              <a:prstGeom prst="rect">
                <a:avLst/>
              </a:prstGeom>
              <a:noFill/>
            </p:spPr>
            <p:txBody>
              <a:bodyPr wrap="square" rtlCol="0">
                <a:spAutoFit/>
              </a:bodyPr>
              <a:lstStyle/>
              <a:p>
                <a:r>
                  <a:rPr lang="en-US" dirty="0"/>
                  <a:t>trajectories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endParaRPr lang="en-US" baseline="-25000" dirty="0"/>
              </a:p>
            </p:txBody>
          </p:sp>
        </mc:Choice>
        <mc:Fallback xmlns="">
          <p:sp>
            <p:nvSpPr>
              <p:cNvPr id="4" name="TextBox 3">
                <a:extLst>
                  <a:ext uri="{FF2B5EF4-FFF2-40B4-BE49-F238E27FC236}">
                    <a16:creationId xmlns:a16="http://schemas.microsoft.com/office/drawing/2014/main" id="{2650D5A7-14EB-422A-BB1F-5696DD864D9F}"/>
                  </a:ext>
                </a:extLst>
              </p:cNvPr>
              <p:cNvSpPr txBox="1">
                <a:spLocks noRot="1" noChangeAspect="1" noMove="1" noResize="1" noEditPoints="1" noAdjustHandles="1" noChangeArrowheads="1" noChangeShapeType="1" noTextEdit="1"/>
              </p:cNvSpPr>
              <p:nvPr/>
            </p:nvSpPr>
            <p:spPr>
              <a:xfrm>
                <a:off x="5043981" y="5410200"/>
                <a:ext cx="2387761" cy="369332"/>
              </a:xfrm>
              <a:prstGeom prst="rect">
                <a:avLst/>
              </a:prstGeom>
              <a:blipFill>
                <a:blip r:embed="rId3"/>
                <a:stretch>
                  <a:fillRect l="-2041" t="-10000" b="-2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2A84266-A209-4322-AE28-49B8D60CEA1C}"/>
              </a:ext>
            </a:extLst>
          </p:cNvPr>
          <p:cNvSpPr txBox="1"/>
          <p:nvPr/>
        </p:nvSpPr>
        <p:spPr>
          <a:xfrm>
            <a:off x="3657601" y="5779532"/>
            <a:ext cx="4916731" cy="369332"/>
          </a:xfrm>
          <a:prstGeom prst="rect">
            <a:avLst/>
          </a:prstGeom>
          <a:noFill/>
        </p:spPr>
        <p:txBody>
          <a:bodyPr wrap="none" rtlCol="0">
            <a:spAutoFit/>
          </a:bodyPr>
          <a:lstStyle/>
          <a:p>
            <a:r>
              <a:rPr lang="en-US" dirty="0">
                <a:solidFill>
                  <a:srgbClr val="C00000"/>
                </a:solidFill>
              </a:rPr>
              <a:t>(spatiotemporal information of moving objects)</a:t>
            </a:r>
          </a:p>
        </p:txBody>
      </p:sp>
      <p:sp>
        <p:nvSpPr>
          <p:cNvPr id="2" name="Slide Number Placeholder 1">
            <a:extLst>
              <a:ext uri="{FF2B5EF4-FFF2-40B4-BE49-F238E27FC236}">
                <a16:creationId xmlns:a16="http://schemas.microsoft.com/office/drawing/2014/main" id="{E8CF7744-CA9B-4BC9-8DC7-2C84D430678D}"/>
              </a:ext>
            </a:extLst>
          </p:cNvPr>
          <p:cNvSpPr>
            <a:spLocks noGrp="1"/>
          </p:cNvSpPr>
          <p:nvPr>
            <p:ph type="sldNum" sz="quarter" idx="12"/>
          </p:nvPr>
        </p:nvSpPr>
        <p:spPr/>
        <p:txBody>
          <a:bodyPr/>
          <a:lstStyle/>
          <a:p>
            <a:fld id="{5F74FEF4-47FE-43C0-8A34-2652E10A11F5}" type="slidenum">
              <a:rPr lang="en-US" smtClean="0"/>
              <a:pPr/>
              <a:t>2</a:t>
            </a:fld>
            <a:endParaRPr lang="en-US"/>
          </a:p>
        </p:txBody>
      </p:sp>
      <p:pic>
        <p:nvPicPr>
          <p:cNvPr id="7" name="Picture 6" descr="A picture containing text, map&#10;&#10;Description automatically generated">
            <a:extLst>
              <a:ext uri="{FF2B5EF4-FFF2-40B4-BE49-F238E27FC236}">
                <a16:creationId xmlns:a16="http://schemas.microsoft.com/office/drawing/2014/main" id="{9ED3B1F1-2F60-4407-9BD0-E228947CEC2D}"/>
              </a:ext>
            </a:extLst>
          </p:cNvPr>
          <p:cNvPicPr>
            <a:picLocks noChangeAspect="1"/>
          </p:cNvPicPr>
          <p:nvPr/>
        </p:nvPicPr>
        <p:blipFill>
          <a:blip r:embed="rId4"/>
          <a:stretch>
            <a:fillRect/>
          </a:stretch>
        </p:blipFill>
        <p:spPr>
          <a:xfrm>
            <a:off x="2857482" y="709137"/>
            <a:ext cx="6516966" cy="4495217"/>
          </a:xfrm>
          <a:prstGeom prst="rect">
            <a:avLst/>
          </a:prstGeom>
        </p:spPr>
      </p:pic>
    </p:spTree>
    <p:extLst>
      <p:ext uri="{BB962C8B-B14F-4D97-AF65-F5344CB8AC3E}">
        <p14:creationId xmlns:p14="http://schemas.microsoft.com/office/powerpoint/2010/main" val="36645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4F36-48FD-4843-BFD7-A07E2A5DB13D}"/>
              </a:ext>
            </a:extLst>
          </p:cNvPr>
          <p:cNvSpPr>
            <a:spLocks noGrp="1"/>
          </p:cNvSpPr>
          <p:nvPr>
            <p:ph type="title"/>
          </p:nvPr>
        </p:nvSpPr>
        <p:spPr>
          <a:xfrm>
            <a:off x="1981200" y="268224"/>
            <a:ext cx="8382000" cy="1143000"/>
          </a:xfrm>
        </p:spPr>
        <p:txBody>
          <a:bodyPr/>
          <a:lstStyle/>
          <a:p>
            <a:r>
              <a:rPr lang="en-US" dirty="0"/>
              <a:t>Trajectory as walks</a:t>
            </a:r>
          </a:p>
        </p:txBody>
      </p:sp>
      <p:sp>
        <p:nvSpPr>
          <p:cNvPr id="8" name="TextBox 7">
            <a:extLst>
              <a:ext uri="{FF2B5EF4-FFF2-40B4-BE49-F238E27FC236}">
                <a16:creationId xmlns:a16="http://schemas.microsoft.com/office/drawing/2014/main" id="{F70386E0-3ABC-48C1-A6F7-BEA05E981647}"/>
              </a:ext>
            </a:extLst>
          </p:cNvPr>
          <p:cNvSpPr txBox="1"/>
          <p:nvPr/>
        </p:nvSpPr>
        <p:spPr>
          <a:xfrm flipH="1">
            <a:off x="3232262" y="4438111"/>
            <a:ext cx="1422904" cy="307777"/>
          </a:xfrm>
          <a:prstGeom prst="rect">
            <a:avLst/>
          </a:prstGeom>
          <a:noFill/>
        </p:spPr>
        <p:txBody>
          <a:bodyPr wrap="square" rtlCol="0">
            <a:spAutoFit/>
          </a:bodyPr>
          <a:lstStyle/>
          <a:p>
            <a:r>
              <a:rPr lang="en-US" sz="1400" dirty="0"/>
              <a:t>lattice graph</a:t>
            </a:r>
          </a:p>
        </p:txBody>
      </p:sp>
      <p:grpSp>
        <p:nvGrpSpPr>
          <p:cNvPr id="4" name="Group 3">
            <a:extLst>
              <a:ext uri="{FF2B5EF4-FFF2-40B4-BE49-F238E27FC236}">
                <a16:creationId xmlns:a16="http://schemas.microsoft.com/office/drawing/2014/main" id="{215FA8A5-32AE-4EBF-856E-1DD54512BCAD}"/>
              </a:ext>
            </a:extLst>
          </p:cNvPr>
          <p:cNvGrpSpPr/>
          <p:nvPr/>
        </p:nvGrpSpPr>
        <p:grpSpPr>
          <a:xfrm>
            <a:off x="2600986" y="1889389"/>
            <a:ext cx="2576211" cy="2223044"/>
            <a:chOff x="2600986" y="1889389"/>
            <a:chExt cx="2576211" cy="2223044"/>
          </a:xfrm>
        </p:grpSpPr>
        <p:cxnSp>
          <p:nvCxnSpPr>
            <p:cNvPr id="5" name="Connector: Elbow 4">
              <a:extLst>
                <a:ext uri="{FF2B5EF4-FFF2-40B4-BE49-F238E27FC236}">
                  <a16:creationId xmlns:a16="http://schemas.microsoft.com/office/drawing/2014/main" id="{15EBCAF7-7A35-416D-85FE-E098F0B0B627}"/>
                </a:ext>
              </a:extLst>
            </p:cNvPr>
            <p:cNvCxnSpPr>
              <a:cxnSpLocks/>
            </p:cNvCxnSpPr>
            <p:nvPr/>
          </p:nvCxnSpPr>
          <p:spPr>
            <a:xfrm rot="16200000" flipH="1">
              <a:off x="2521349" y="2204543"/>
              <a:ext cx="907638" cy="511479"/>
            </a:xfrm>
            <a:prstGeom prst="bentConnector3">
              <a:avLst>
                <a:gd name="adj1" fmla="val 44963"/>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FDF3F293-38E3-4E44-BD53-2A8110AB8508}"/>
                </a:ext>
              </a:extLst>
            </p:cNvPr>
            <p:cNvCxnSpPr>
              <a:cxnSpLocks/>
            </p:cNvCxnSpPr>
            <p:nvPr/>
          </p:nvCxnSpPr>
          <p:spPr>
            <a:xfrm>
              <a:off x="4367447" y="2035289"/>
              <a:ext cx="0" cy="129072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Connector: Elbow 6">
              <a:extLst>
                <a:ext uri="{FF2B5EF4-FFF2-40B4-BE49-F238E27FC236}">
                  <a16:creationId xmlns:a16="http://schemas.microsoft.com/office/drawing/2014/main" id="{C559CBF6-34DF-41C2-B27D-4FF07EFDA0F1}"/>
                </a:ext>
              </a:extLst>
            </p:cNvPr>
            <p:cNvCxnSpPr>
              <a:cxnSpLocks/>
            </p:cNvCxnSpPr>
            <p:nvPr/>
          </p:nvCxnSpPr>
          <p:spPr>
            <a:xfrm>
              <a:off x="2751437" y="3085643"/>
              <a:ext cx="1616010" cy="330687"/>
            </a:xfrm>
            <a:prstGeom prst="bentConnector3">
              <a:avLst>
                <a:gd name="adj1" fmla="val 62448"/>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Oval 8">
              <a:extLst>
                <a:ext uri="{FF2B5EF4-FFF2-40B4-BE49-F238E27FC236}">
                  <a16:creationId xmlns:a16="http://schemas.microsoft.com/office/drawing/2014/main" id="{81F146A8-179A-48AA-AE70-2642DA750FF9}"/>
                </a:ext>
              </a:extLst>
            </p:cNvPr>
            <p:cNvSpPr/>
            <p:nvPr/>
          </p:nvSpPr>
          <p:spPr>
            <a:xfrm>
              <a:off x="2600986" y="188938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BE7DE55A-5F0D-4F55-A4DD-961B1DAE241A}"/>
                </a:ext>
              </a:extLst>
            </p:cNvPr>
            <p:cNvSpPr/>
            <p:nvPr/>
          </p:nvSpPr>
          <p:spPr>
            <a:xfrm>
              <a:off x="3210586" y="188938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7196412-7ED2-49CF-BA19-0FB2A127B7F3}"/>
                </a:ext>
              </a:extLst>
            </p:cNvPr>
            <p:cNvSpPr/>
            <p:nvPr/>
          </p:nvSpPr>
          <p:spPr>
            <a:xfrm>
              <a:off x="3804950" y="188938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E99EE4C6-B459-4C35-8B65-CF3DF7A03EA5}"/>
                </a:ext>
              </a:extLst>
            </p:cNvPr>
            <p:cNvSpPr/>
            <p:nvPr/>
          </p:nvSpPr>
          <p:spPr>
            <a:xfrm>
              <a:off x="4421789" y="189812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D8C0CFD-545A-4301-BB74-CE830BF7C97A}"/>
                </a:ext>
              </a:extLst>
            </p:cNvPr>
            <p:cNvCxnSpPr>
              <a:cxnSpLocks/>
              <a:stCxn id="9" idx="6"/>
              <a:endCxn id="10" idx="2"/>
            </p:cNvCxnSpPr>
            <p:nvPr/>
          </p:nvCxnSpPr>
          <p:spPr>
            <a:xfrm>
              <a:off x="2739751" y="1957969"/>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5D0D4EE-6E35-4A9E-9E6E-9C1FD4BA03C5}"/>
                </a:ext>
              </a:extLst>
            </p:cNvPr>
            <p:cNvCxnSpPr>
              <a:cxnSpLocks/>
            </p:cNvCxnSpPr>
            <p:nvPr/>
          </p:nvCxnSpPr>
          <p:spPr>
            <a:xfrm>
              <a:off x="3342744" y="195949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D5C779D-DAC8-478D-8D93-AF8C9A081989}"/>
                </a:ext>
              </a:extLst>
            </p:cNvPr>
            <p:cNvCxnSpPr>
              <a:cxnSpLocks/>
            </p:cNvCxnSpPr>
            <p:nvPr/>
          </p:nvCxnSpPr>
          <p:spPr>
            <a:xfrm>
              <a:off x="3943715" y="1957969"/>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B0092637-49E5-4A56-A3F6-1BD4C8188AA0}"/>
                </a:ext>
              </a:extLst>
            </p:cNvPr>
            <p:cNvSpPr/>
            <p:nvPr/>
          </p:nvSpPr>
          <p:spPr>
            <a:xfrm>
              <a:off x="2600986" y="239607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EA78E9D8-4601-4EC7-A386-0AAC88FE4EDB}"/>
                </a:ext>
              </a:extLst>
            </p:cNvPr>
            <p:cNvSpPr/>
            <p:nvPr/>
          </p:nvSpPr>
          <p:spPr>
            <a:xfrm>
              <a:off x="3210586" y="239607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15179D9E-E3BF-4E39-92B8-A15054959425}"/>
                </a:ext>
              </a:extLst>
            </p:cNvPr>
            <p:cNvSpPr/>
            <p:nvPr/>
          </p:nvSpPr>
          <p:spPr>
            <a:xfrm>
              <a:off x="3804950" y="239607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85E16927-C248-4F93-A258-EDE3158A2D0F}"/>
                </a:ext>
              </a:extLst>
            </p:cNvPr>
            <p:cNvSpPr/>
            <p:nvPr/>
          </p:nvSpPr>
          <p:spPr>
            <a:xfrm>
              <a:off x="4421789" y="239570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575EED6-AEED-411A-9BC5-65BB758AFE44}"/>
                </a:ext>
              </a:extLst>
            </p:cNvPr>
            <p:cNvCxnSpPr>
              <a:cxnSpLocks/>
              <a:stCxn id="16" idx="6"/>
              <a:endCxn id="17" idx="2"/>
            </p:cNvCxnSpPr>
            <p:nvPr/>
          </p:nvCxnSpPr>
          <p:spPr>
            <a:xfrm>
              <a:off x="2739751" y="2464651"/>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69FA5B5-838C-49BF-95B2-3B6213E46A41}"/>
                </a:ext>
              </a:extLst>
            </p:cNvPr>
            <p:cNvCxnSpPr>
              <a:cxnSpLocks/>
            </p:cNvCxnSpPr>
            <p:nvPr/>
          </p:nvCxnSpPr>
          <p:spPr>
            <a:xfrm>
              <a:off x="3342744" y="2466175"/>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5E77CBF-A5D4-4837-8FBB-533365408C76}"/>
                </a:ext>
              </a:extLst>
            </p:cNvPr>
            <p:cNvCxnSpPr>
              <a:cxnSpLocks/>
            </p:cNvCxnSpPr>
            <p:nvPr/>
          </p:nvCxnSpPr>
          <p:spPr>
            <a:xfrm>
              <a:off x="3943715" y="2464651"/>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C7D1FFE-56D9-447E-A697-36375F31E493}"/>
                </a:ext>
              </a:extLst>
            </p:cNvPr>
            <p:cNvCxnSpPr>
              <a:cxnSpLocks/>
              <a:stCxn id="9" idx="4"/>
              <a:endCxn id="16" idx="0"/>
            </p:cNvCxnSpPr>
            <p:nvPr/>
          </p:nvCxnSpPr>
          <p:spPr>
            <a:xfrm>
              <a:off x="2670368" y="2026549"/>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32C4AE9-6853-4EA2-8EA0-DDB5B24F3FE6}"/>
                </a:ext>
              </a:extLst>
            </p:cNvPr>
            <p:cNvCxnSpPr>
              <a:cxnSpLocks/>
              <a:stCxn id="10" idx="4"/>
              <a:endCxn id="17" idx="0"/>
            </p:cNvCxnSpPr>
            <p:nvPr/>
          </p:nvCxnSpPr>
          <p:spPr>
            <a:xfrm>
              <a:off x="3279968" y="2026549"/>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6411283-9245-4471-BCE7-43C1054BD5FE}"/>
                </a:ext>
              </a:extLst>
            </p:cNvPr>
            <p:cNvCxnSpPr>
              <a:cxnSpLocks/>
              <a:stCxn id="11" idx="4"/>
              <a:endCxn id="18" idx="0"/>
            </p:cNvCxnSpPr>
            <p:nvPr/>
          </p:nvCxnSpPr>
          <p:spPr>
            <a:xfrm>
              <a:off x="3874332" y="2026549"/>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8FA67CC-7881-4775-8F17-1DFAC98E3E29}"/>
                </a:ext>
              </a:extLst>
            </p:cNvPr>
            <p:cNvCxnSpPr>
              <a:cxnSpLocks/>
              <a:stCxn id="12" idx="4"/>
              <a:endCxn id="19" idx="0"/>
            </p:cNvCxnSpPr>
            <p:nvPr/>
          </p:nvCxnSpPr>
          <p:spPr>
            <a:xfrm>
              <a:off x="4491171" y="2035289"/>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9AEB753-BE9A-485A-BEA5-503F55AF6548}"/>
                </a:ext>
              </a:extLst>
            </p:cNvPr>
            <p:cNvSpPr/>
            <p:nvPr/>
          </p:nvSpPr>
          <p:spPr>
            <a:xfrm>
              <a:off x="2600986" y="28940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0F021AF2-246A-4103-9072-B89561779F5A}"/>
                </a:ext>
              </a:extLst>
            </p:cNvPr>
            <p:cNvSpPr/>
            <p:nvPr/>
          </p:nvSpPr>
          <p:spPr>
            <a:xfrm>
              <a:off x="3210586" y="28940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30781004-58C0-40AA-ACDD-C6B2A8E834D8}"/>
                </a:ext>
              </a:extLst>
            </p:cNvPr>
            <p:cNvSpPr/>
            <p:nvPr/>
          </p:nvSpPr>
          <p:spPr>
            <a:xfrm>
              <a:off x="3804950" y="28940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5175A789-42B6-492C-85BC-790E3D84002D}"/>
                </a:ext>
              </a:extLst>
            </p:cNvPr>
            <p:cNvSpPr/>
            <p:nvPr/>
          </p:nvSpPr>
          <p:spPr>
            <a:xfrm>
              <a:off x="4421789" y="289365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0723CA3-1292-4B4E-9DF2-413A37A21939}"/>
                </a:ext>
              </a:extLst>
            </p:cNvPr>
            <p:cNvCxnSpPr>
              <a:cxnSpLocks/>
              <a:stCxn id="27" idx="6"/>
              <a:endCxn id="28" idx="2"/>
            </p:cNvCxnSpPr>
            <p:nvPr/>
          </p:nvCxnSpPr>
          <p:spPr>
            <a:xfrm>
              <a:off x="2739751" y="296259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7FADAB2-244E-40C2-9E86-4F458B43B927}"/>
                </a:ext>
              </a:extLst>
            </p:cNvPr>
            <p:cNvCxnSpPr>
              <a:cxnSpLocks/>
            </p:cNvCxnSpPr>
            <p:nvPr/>
          </p:nvCxnSpPr>
          <p:spPr>
            <a:xfrm>
              <a:off x="3342744" y="296411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6042F19-40EC-4F2A-9DC6-80FB90B29F99}"/>
                </a:ext>
              </a:extLst>
            </p:cNvPr>
            <p:cNvCxnSpPr>
              <a:cxnSpLocks/>
            </p:cNvCxnSpPr>
            <p:nvPr/>
          </p:nvCxnSpPr>
          <p:spPr>
            <a:xfrm>
              <a:off x="3943715" y="296259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9C86D38-7464-46CC-90AB-A81E3DAB1AE4}"/>
                </a:ext>
              </a:extLst>
            </p:cNvPr>
            <p:cNvCxnSpPr>
              <a:cxnSpLocks/>
              <a:endCxn id="27" idx="0"/>
            </p:cNvCxnSpPr>
            <p:nvPr/>
          </p:nvCxnSpPr>
          <p:spPr>
            <a:xfrm>
              <a:off x="2670368" y="252449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FF7E21-E86B-4FF1-9E01-60FC0FA26E31}"/>
                </a:ext>
              </a:extLst>
            </p:cNvPr>
            <p:cNvCxnSpPr>
              <a:cxnSpLocks/>
              <a:endCxn id="28" idx="0"/>
            </p:cNvCxnSpPr>
            <p:nvPr/>
          </p:nvCxnSpPr>
          <p:spPr>
            <a:xfrm>
              <a:off x="3279968" y="252449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BB7AC84-B53A-49CA-8133-E3F6C9204783}"/>
                </a:ext>
              </a:extLst>
            </p:cNvPr>
            <p:cNvCxnSpPr>
              <a:cxnSpLocks/>
              <a:endCxn id="29" idx="0"/>
            </p:cNvCxnSpPr>
            <p:nvPr/>
          </p:nvCxnSpPr>
          <p:spPr>
            <a:xfrm>
              <a:off x="3874332" y="252449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B357FE3-5BDB-436F-A2E2-936E8C42705C}"/>
                </a:ext>
              </a:extLst>
            </p:cNvPr>
            <p:cNvCxnSpPr>
              <a:cxnSpLocks/>
              <a:endCxn id="30" idx="0"/>
            </p:cNvCxnSpPr>
            <p:nvPr/>
          </p:nvCxnSpPr>
          <p:spPr>
            <a:xfrm>
              <a:off x="4491171" y="2533231"/>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2D3CDA5C-05C7-4B46-8A52-804B0F3627E0}"/>
                </a:ext>
              </a:extLst>
            </p:cNvPr>
            <p:cNvSpPr/>
            <p:nvPr/>
          </p:nvSpPr>
          <p:spPr>
            <a:xfrm>
              <a:off x="2605902" y="341785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87319430-A7B8-4884-8910-37CB4D83A3E6}"/>
                </a:ext>
              </a:extLst>
            </p:cNvPr>
            <p:cNvSpPr/>
            <p:nvPr/>
          </p:nvSpPr>
          <p:spPr>
            <a:xfrm>
              <a:off x="3215502" y="341785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51575FFD-09B7-4E54-8B8F-D7EAF96CFFDA}"/>
                </a:ext>
              </a:extLst>
            </p:cNvPr>
            <p:cNvSpPr/>
            <p:nvPr/>
          </p:nvSpPr>
          <p:spPr>
            <a:xfrm>
              <a:off x="3809866" y="341785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D328B74E-68DF-4304-B0F9-51D610D6300B}"/>
                </a:ext>
              </a:extLst>
            </p:cNvPr>
            <p:cNvSpPr/>
            <p:nvPr/>
          </p:nvSpPr>
          <p:spPr>
            <a:xfrm>
              <a:off x="4426705" y="342659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A9F187EC-E326-46D6-8FA0-FF5D992F8690}"/>
                </a:ext>
              </a:extLst>
            </p:cNvPr>
            <p:cNvCxnSpPr>
              <a:cxnSpLocks/>
              <a:stCxn id="38" idx="6"/>
              <a:endCxn id="39" idx="2"/>
            </p:cNvCxnSpPr>
            <p:nvPr/>
          </p:nvCxnSpPr>
          <p:spPr>
            <a:xfrm>
              <a:off x="2744667" y="348643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BF53119-F82E-4267-8307-9ECF490A63D3}"/>
                </a:ext>
              </a:extLst>
            </p:cNvPr>
            <p:cNvCxnSpPr>
              <a:cxnSpLocks/>
            </p:cNvCxnSpPr>
            <p:nvPr/>
          </p:nvCxnSpPr>
          <p:spPr>
            <a:xfrm>
              <a:off x="3347660" y="348795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6389810-88C5-41BE-913F-D7EC71ACA82A}"/>
                </a:ext>
              </a:extLst>
            </p:cNvPr>
            <p:cNvCxnSpPr>
              <a:cxnSpLocks/>
            </p:cNvCxnSpPr>
            <p:nvPr/>
          </p:nvCxnSpPr>
          <p:spPr>
            <a:xfrm>
              <a:off x="3948631" y="348643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A9A44E4-286B-4877-B341-07E4CAA8DCAD}"/>
                </a:ext>
              </a:extLst>
            </p:cNvPr>
            <p:cNvCxnSpPr>
              <a:cxnSpLocks/>
            </p:cNvCxnSpPr>
            <p:nvPr/>
          </p:nvCxnSpPr>
          <p:spPr>
            <a:xfrm>
              <a:off x="2670367" y="304412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AA21A6-C1A3-4245-A205-0D360098848F}"/>
                </a:ext>
              </a:extLst>
            </p:cNvPr>
            <p:cNvCxnSpPr>
              <a:cxnSpLocks/>
            </p:cNvCxnSpPr>
            <p:nvPr/>
          </p:nvCxnSpPr>
          <p:spPr>
            <a:xfrm>
              <a:off x="3279968" y="303081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1969FF1-9809-410D-A196-85F5BD33C63E}"/>
                </a:ext>
              </a:extLst>
            </p:cNvPr>
            <p:cNvCxnSpPr>
              <a:cxnSpLocks/>
              <a:stCxn id="29" idx="4"/>
            </p:cNvCxnSpPr>
            <p:nvPr/>
          </p:nvCxnSpPr>
          <p:spPr>
            <a:xfrm>
              <a:off x="3874332" y="3031173"/>
              <a:ext cx="0" cy="39542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069D564-1F59-49FC-9BF1-1E8A31B700C8}"/>
                </a:ext>
              </a:extLst>
            </p:cNvPr>
            <p:cNvCxnSpPr>
              <a:cxnSpLocks/>
              <a:stCxn id="30" idx="4"/>
            </p:cNvCxnSpPr>
            <p:nvPr/>
          </p:nvCxnSpPr>
          <p:spPr>
            <a:xfrm>
              <a:off x="4491171" y="3030811"/>
              <a:ext cx="0" cy="395782"/>
            </a:xfrm>
            <a:prstGeom prst="line">
              <a:avLst/>
            </a:prstGeom>
            <a:ln w="28575"/>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9FB0C1EB-3380-4D50-9B29-3201675F2AF1}"/>
                </a:ext>
              </a:extLst>
            </p:cNvPr>
            <p:cNvSpPr/>
            <p:nvPr/>
          </p:nvSpPr>
          <p:spPr>
            <a:xfrm>
              <a:off x="5031389" y="190703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9A5E2B5D-F364-4017-BBFB-A563E6F0E7DB}"/>
                </a:ext>
              </a:extLst>
            </p:cNvPr>
            <p:cNvCxnSpPr>
              <a:cxnSpLocks/>
            </p:cNvCxnSpPr>
            <p:nvPr/>
          </p:nvCxnSpPr>
          <p:spPr>
            <a:xfrm>
              <a:off x="4553315" y="1966871"/>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D9AC655D-C0ED-4E9D-9292-F4D1FA5D5B71}"/>
                </a:ext>
              </a:extLst>
            </p:cNvPr>
            <p:cNvSpPr/>
            <p:nvPr/>
          </p:nvSpPr>
          <p:spPr>
            <a:xfrm>
              <a:off x="5027676" y="240481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88614D55-2FAB-494D-AA82-AD730AF1BCB2}"/>
                </a:ext>
              </a:extLst>
            </p:cNvPr>
            <p:cNvCxnSpPr>
              <a:cxnSpLocks/>
            </p:cNvCxnSpPr>
            <p:nvPr/>
          </p:nvCxnSpPr>
          <p:spPr>
            <a:xfrm>
              <a:off x="4567793" y="2464651"/>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CC551CD4-F0A7-4817-ACBA-1E901B2E3C16}"/>
                </a:ext>
              </a:extLst>
            </p:cNvPr>
            <p:cNvSpPr/>
            <p:nvPr/>
          </p:nvSpPr>
          <p:spPr>
            <a:xfrm>
              <a:off x="5038432" y="291991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00EB865-2E62-4C5F-93FB-649A8D7B6383}"/>
                </a:ext>
              </a:extLst>
            </p:cNvPr>
            <p:cNvCxnSpPr>
              <a:cxnSpLocks/>
            </p:cNvCxnSpPr>
            <p:nvPr/>
          </p:nvCxnSpPr>
          <p:spPr>
            <a:xfrm>
              <a:off x="4560358" y="2979751"/>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DF5CD913-92DF-49C2-AF70-63324436A191}"/>
                </a:ext>
              </a:extLst>
            </p:cNvPr>
            <p:cNvSpPr/>
            <p:nvPr/>
          </p:nvSpPr>
          <p:spPr>
            <a:xfrm>
              <a:off x="5027676" y="34441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C56EBD1F-FED5-4142-AD91-B9486D833584}"/>
                </a:ext>
              </a:extLst>
            </p:cNvPr>
            <p:cNvCxnSpPr>
              <a:cxnSpLocks/>
            </p:cNvCxnSpPr>
            <p:nvPr/>
          </p:nvCxnSpPr>
          <p:spPr>
            <a:xfrm>
              <a:off x="4549602" y="3503953"/>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DBDB6194-8680-4F5E-A58B-38F75D7C60E7}"/>
                </a:ext>
              </a:extLst>
            </p:cNvPr>
            <p:cNvSpPr/>
            <p:nvPr/>
          </p:nvSpPr>
          <p:spPr>
            <a:xfrm>
              <a:off x="2612673" y="392874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DCB6DDE1-3E45-472B-9818-2595946B5574}"/>
                </a:ext>
              </a:extLst>
            </p:cNvPr>
            <p:cNvCxnSpPr>
              <a:cxnSpLocks/>
            </p:cNvCxnSpPr>
            <p:nvPr/>
          </p:nvCxnSpPr>
          <p:spPr>
            <a:xfrm>
              <a:off x="2677138" y="3555012"/>
              <a:ext cx="0" cy="369522"/>
            </a:xfrm>
            <a:prstGeom prst="line">
              <a:avLst/>
            </a:prstGeom>
            <a:ln w="28575"/>
          </p:spPr>
          <p:style>
            <a:lnRef idx="1">
              <a:schemeClr val="dk1"/>
            </a:lnRef>
            <a:fillRef idx="0">
              <a:schemeClr val="dk1"/>
            </a:fillRef>
            <a:effectRef idx="0">
              <a:schemeClr val="dk1"/>
            </a:effectRef>
            <a:fontRef idx="minor">
              <a:schemeClr val="tx1"/>
            </a:fontRef>
          </p:style>
        </p:cxnSp>
        <p:sp>
          <p:nvSpPr>
            <p:cNvPr id="60" name="Oval 59">
              <a:extLst>
                <a:ext uri="{FF2B5EF4-FFF2-40B4-BE49-F238E27FC236}">
                  <a16:creationId xmlns:a16="http://schemas.microsoft.com/office/drawing/2014/main" id="{31DC32AF-9DEC-43F9-B36F-143CAEABF87F}"/>
                </a:ext>
              </a:extLst>
            </p:cNvPr>
            <p:cNvSpPr/>
            <p:nvPr/>
          </p:nvSpPr>
          <p:spPr>
            <a:xfrm>
              <a:off x="3215503" y="3944377"/>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2F5BC83-C067-433B-8C82-5297BB1D4338}"/>
                </a:ext>
              </a:extLst>
            </p:cNvPr>
            <p:cNvCxnSpPr>
              <a:cxnSpLocks/>
              <a:stCxn id="39" idx="4"/>
            </p:cNvCxnSpPr>
            <p:nvPr/>
          </p:nvCxnSpPr>
          <p:spPr>
            <a:xfrm flipH="1">
              <a:off x="3279968" y="3555014"/>
              <a:ext cx="4916" cy="385155"/>
            </a:xfrm>
            <a:prstGeom prst="line">
              <a:avLst/>
            </a:prstGeom>
            <a:ln w="28575"/>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9F47C235-293F-4EF1-BD00-176D8BFF29BE}"/>
                </a:ext>
              </a:extLst>
            </p:cNvPr>
            <p:cNvSpPr/>
            <p:nvPr/>
          </p:nvSpPr>
          <p:spPr>
            <a:xfrm>
              <a:off x="3806341" y="3958048"/>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C6F18F3-F034-4E19-A82C-6348443C6DAA}"/>
                </a:ext>
              </a:extLst>
            </p:cNvPr>
            <p:cNvCxnSpPr>
              <a:cxnSpLocks/>
            </p:cNvCxnSpPr>
            <p:nvPr/>
          </p:nvCxnSpPr>
          <p:spPr>
            <a:xfrm>
              <a:off x="3349351" y="400874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ED27FC62-9332-4792-B557-7EFEBF08120F}"/>
                </a:ext>
              </a:extLst>
            </p:cNvPr>
            <p:cNvCxnSpPr>
              <a:cxnSpLocks/>
              <a:stCxn id="40" idx="4"/>
              <a:endCxn id="63" idx="0"/>
            </p:cNvCxnSpPr>
            <p:nvPr/>
          </p:nvCxnSpPr>
          <p:spPr>
            <a:xfrm flipH="1">
              <a:off x="3875724" y="3555014"/>
              <a:ext cx="3525" cy="403035"/>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304622D-E184-4B9A-BB89-F87FB4293B91}"/>
                </a:ext>
              </a:extLst>
            </p:cNvPr>
            <p:cNvCxnSpPr>
              <a:cxnSpLocks/>
              <a:stCxn id="49" idx="4"/>
              <a:endCxn id="51" idx="0"/>
            </p:cNvCxnSpPr>
            <p:nvPr/>
          </p:nvCxnSpPr>
          <p:spPr>
            <a:xfrm flipH="1">
              <a:off x="5097059" y="2044191"/>
              <a:ext cx="3713" cy="360620"/>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FF369AE7-FC43-48B2-ACDA-87C5615E11FB}"/>
                </a:ext>
              </a:extLst>
            </p:cNvPr>
            <p:cNvCxnSpPr>
              <a:cxnSpLocks/>
            </p:cNvCxnSpPr>
            <p:nvPr/>
          </p:nvCxnSpPr>
          <p:spPr>
            <a:xfrm>
              <a:off x="5115249" y="254197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7C784B5-7F3C-466C-AC8B-7B0197A6A437}"/>
                </a:ext>
              </a:extLst>
            </p:cNvPr>
            <p:cNvCxnSpPr>
              <a:cxnSpLocks/>
            </p:cNvCxnSpPr>
            <p:nvPr/>
          </p:nvCxnSpPr>
          <p:spPr>
            <a:xfrm flipH="1">
              <a:off x="5104288" y="3044123"/>
              <a:ext cx="3525" cy="403035"/>
            </a:xfrm>
            <a:prstGeom prst="line">
              <a:avLst/>
            </a:prstGeom>
            <a:ln w="28575"/>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EFEEB181-38CD-4FDC-9746-86BC7EBD8E48}"/>
                </a:ext>
              </a:extLst>
            </p:cNvPr>
            <p:cNvSpPr/>
            <p:nvPr/>
          </p:nvSpPr>
          <p:spPr>
            <a:xfrm>
              <a:off x="4423615" y="397527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C61A9BB7-8BD6-4FBA-B983-9135DCDC9241}"/>
                </a:ext>
              </a:extLst>
            </p:cNvPr>
            <p:cNvCxnSpPr>
              <a:cxnSpLocks/>
              <a:endCxn id="88" idx="0"/>
            </p:cNvCxnSpPr>
            <p:nvPr/>
          </p:nvCxnSpPr>
          <p:spPr>
            <a:xfrm flipH="1">
              <a:off x="4492998" y="3572239"/>
              <a:ext cx="3525" cy="403035"/>
            </a:xfrm>
            <a:prstGeom prst="line">
              <a:avLst/>
            </a:prstGeom>
            <a:ln w="28575"/>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AA12D0E-373D-415F-ADA5-348346049B86}"/>
                </a:ext>
              </a:extLst>
            </p:cNvPr>
            <p:cNvCxnSpPr>
              <a:cxnSpLocks/>
            </p:cNvCxnSpPr>
            <p:nvPr/>
          </p:nvCxnSpPr>
          <p:spPr>
            <a:xfrm>
              <a:off x="3950954" y="4025354"/>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92" name="Oval 91">
              <a:extLst>
                <a:ext uri="{FF2B5EF4-FFF2-40B4-BE49-F238E27FC236}">
                  <a16:creationId xmlns:a16="http://schemas.microsoft.com/office/drawing/2014/main" id="{D81BEC11-49C1-4F29-A7C0-7BC63CA1DCA8}"/>
                </a:ext>
              </a:extLst>
            </p:cNvPr>
            <p:cNvSpPr/>
            <p:nvPr/>
          </p:nvSpPr>
          <p:spPr>
            <a:xfrm>
              <a:off x="5020625" y="397527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B9F6E05C-0A7F-4D8A-8736-5FE07215E0FD}"/>
                </a:ext>
              </a:extLst>
            </p:cNvPr>
            <p:cNvCxnSpPr>
              <a:cxnSpLocks/>
              <a:endCxn id="92" idx="0"/>
            </p:cNvCxnSpPr>
            <p:nvPr/>
          </p:nvCxnSpPr>
          <p:spPr>
            <a:xfrm flipH="1">
              <a:off x="5090008" y="3572239"/>
              <a:ext cx="3525" cy="403035"/>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DC618C75-1475-48E4-945F-95CF58E3A45B}"/>
                </a:ext>
              </a:extLst>
            </p:cNvPr>
            <p:cNvCxnSpPr>
              <a:cxnSpLocks/>
              <a:stCxn id="88" idx="6"/>
              <a:endCxn id="92" idx="2"/>
            </p:cNvCxnSpPr>
            <p:nvPr/>
          </p:nvCxnSpPr>
          <p:spPr>
            <a:xfrm>
              <a:off x="4562380" y="4043853"/>
              <a:ext cx="45824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03625A1-9806-46FA-9EEC-BECC7FEDB292}"/>
                </a:ext>
              </a:extLst>
            </p:cNvPr>
            <p:cNvCxnSpPr>
              <a:cxnSpLocks/>
            </p:cNvCxnSpPr>
            <p:nvPr/>
          </p:nvCxnSpPr>
          <p:spPr>
            <a:xfrm>
              <a:off x="2739751" y="400874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9FDEB630-BA4B-447C-955F-D6932879D69C}"/>
                </a:ext>
              </a:extLst>
            </p:cNvPr>
            <p:cNvCxnSpPr>
              <a:cxnSpLocks/>
            </p:cNvCxnSpPr>
            <p:nvPr/>
          </p:nvCxnSpPr>
          <p:spPr>
            <a:xfrm flipV="1">
              <a:off x="2751438" y="3918856"/>
              <a:ext cx="1670351" cy="5679"/>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Connector 100">
              <a:extLst>
                <a:ext uri="{FF2B5EF4-FFF2-40B4-BE49-F238E27FC236}">
                  <a16:creationId xmlns:a16="http://schemas.microsoft.com/office/drawing/2014/main" id="{6A713E88-12CB-409B-BFA7-6BA2E3E02DFD}"/>
                </a:ext>
              </a:extLst>
            </p:cNvPr>
            <p:cNvCxnSpPr>
              <a:cxnSpLocks/>
            </p:cNvCxnSpPr>
            <p:nvPr/>
          </p:nvCxnSpPr>
          <p:spPr>
            <a:xfrm flipV="1">
              <a:off x="4970624" y="2044191"/>
              <a:ext cx="10952" cy="89900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3" name="Slide Number Placeholder 2">
            <a:extLst>
              <a:ext uri="{FF2B5EF4-FFF2-40B4-BE49-F238E27FC236}">
                <a16:creationId xmlns:a16="http://schemas.microsoft.com/office/drawing/2014/main" id="{39FDC12A-A274-4BAC-9863-DDC1F68C4705}"/>
              </a:ext>
            </a:extLst>
          </p:cNvPr>
          <p:cNvSpPr>
            <a:spLocks noGrp="1"/>
          </p:cNvSpPr>
          <p:nvPr>
            <p:ph type="sldNum" sz="quarter" idx="12"/>
          </p:nvPr>
        </p:nvSpPr>
        <p:spPr/>
        <p:txBody>
          <a:bodyPr/>
          <a:lstStyle/>
          <a:p>
            <a:fld id="{5F74FEF4-47FE-43C0-8A34-2652E10A11F5}" type="slidenum">
              <a:rPr lang="en-US" smtClean="0"/>
              <a:pPr/>
              <a:t>20</a:t>
            </a:fld>
            <a:endParaRPr lang="en-US"/>
          </a:p>
        </p:txBody>
      </p:sp>
      <p:sp>
        <p:nvSpPr>
          <p:cNvPr id="96" name="Rectangle 95">
            <a:extLst>
              <a:ext uri="{FF2B5EF4-FFF2-40B4-BE49-F238E27FC236}">
                <a16:creationId xmlns:a16="http://schemas.microsoft.com/office/drawing/2014/main" id="{378DF850-034B-4B07-9E59-9C106B396B66}"/>
              </a:ext>
            </a:extLst>
          </p:cNvPr>
          <p:cNvSpPr/>
          <p:nvPr/>
        </p:nvSpPr>
        <p:spPr>
          <a:xfrm>
            <a:off x="7825530" y="2874612"/>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99" name="Rectangle 98">
            <a:extLst>
              <a:ext uri="{FF2B5EF4-FFF2-40B4-BE49-F238E27FC236}">
                <a16:creationId xmlns:a16="http://schemas.microsoft.com/office/drawing/2014/main" id="{26331ACA-72EA-4182-B785-17092A846153}"/>
              </a:ext>
            </a:extLst>
          </p:cNvPr>
          <p:cNvSpPr/>
          <p:nvPr/>
        </p:nvSpPr>
        <p:spPr>
          <a:xfrm>
            <a:off x="8008549" y="2874612"/>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0" name="Rectangle 99">
            <a:extLst>
              <a:ext uri="{FF2B5EF4-FFF2-40B4-BE49-F238E27FC236}">
                <a16:creationId xmlns:a16="http://schemas.microsoft.com/office/drawing/2014/main" id="{AAFC04A6-7392-4677-95DC-0F9E6EF28C44}"/>
              </a:ext>
            </a:extLst>
          </p:cNvPr>
          <p:cNvSpPr/>
          <p:nvPr/>
        </p:nvSpPr>
        <p:spPr>
          <a:xfrm>
            <a:off x="8191568" y="2874612"/>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2" name="Rectangle 101">
            <a:extLst>
              <a:ext uri="{FF2B5EF4-FFF2-40B4-BE49-F238E27FC236}">
                <a16:creationId xmlns:a16="http://schemas.microsoft.com/office/drawing/2014/main" id="{04E09F19-67F4-4DD0-90B2-0923D18778FB}"/>
              </a:ext>
            </a:extLst>
          </p:cNvPr>
          <p:cNvSpPr/>
          <p:nvPr/>
        </p:nvSpPr>
        <p:spPr>
          <a:xfrm>
            <a:off x="8374587" y="2874611"/>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3" name="Rectangle 102">
            <a:extLst>
              <a:ext uri="{FF2B5EF4-FFF2-40B4-BE49-F238E27FC236}">
                <a16:creationId xmlns:a16="http://schemas.microsoft.com/office/drawing/2014/main" id="{95622E6A-781E-42BD-82AE-B42C7479F4BC}"/>
              </a:ext>
            </a:extLst>
          </p:cNvPr>
          <p:cNvSpPr/>
          <p:nvPr/>
        </p:nvSpPr>
        <p:spPr>
          <a:xfrm>
            <a:off x="8557606" y="2874611"/>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4" name="Rectangle 103">
            <a:extLst>
              <a:ext uri="{FF2B5EF4-FFF2-40B4-BE49-F238E27FC236}">
                <a16:creationId xmlns:a16="http://schemas.microsoft.com/office/drawing/2014/main" id="{457601EC-8A1A-4C30-B795-E62C28839B3F}"/>
              </a:ext>
            </a:extLst>
          </p:cNvPr>
          <p:cNvSpPr/>
          <p:nvPr/>
        </p:nvSpPr>
        <p:spPr>
          <a:xfrm>
            <a:off x="8740625" y="2874611"/>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5" name="Rectangle 104">
            <a:extLst>
              <a:ext uri="{FF2B5EF4-FFF2-40B4-BE49-F238E27FC236}">
                <a16:creationId xmlns:a16="http://schemas.microsoft.com/office/drawing/2014/main" id="{6500F954-B85A-4A27-A506-A1A78AE2A59B}"/>
              </a:ext>
            </a:extLst>
          </p:cNvPr>
          <p:cNvSpPr/>
          <p:nvPr/>
        </p:nvSpPr>
        <p:spPr>
          <a:xfrm>
            <a:off x="8923644" y="2874611"/>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6" name="Line">
            <a:extLst>
              <a:ext uri="{FF2B5EF4-FFF2-40B4-BE49-F238E27FC236}">
                <a16:creationId xmlns:a16="http://schemas.microsoft.com/office/drawing/2014/main" id="{1BEE4E6D-4B7D-4D97-86A3-135BE8721D93}"/>
              </a:ext>
            </a:extLst>
          </p:cNvPr>
          <p:cNvSpPr/>
          <p:nvPr/>
        </p:nvSpPr>
        <p:spPr>
          <a:xfrm>
            <a:off x="5937446" y="3057071"/>
            <a:ext cx="1066800" cy="7"/>
          </a:xfrm>
          <a:prstGeom prst="line">
            <a:avLst/>
          </a:prstGeom>
          <a:ln w="50800">
            <a:solidFill>
              <a:srgbClr val="E52035"/>
            </a:solidFill>
            <a:tailEnd type="triangle"/>
          </a:ln>
        </p:spPr>
        <p:txBody>
          <a:bodyPr lIns="45718" tIns="45718" rIns="45718" bIns="45718"/>
          <a:lstStyle/>
          <a:p>
            <a:endParaRPr/>
          </a:p>
        </p:txBody>
      </p:sp>
      <p:sp>
        <p:nvSpPr>
          <p:cNvPr id="83" name="Rectangle 82">
            <a:extLst>
              <a:ext uri="{FF2B5EF4-FFF2-40B4-BE49-F238E27FC236}">
                <a16:creationId xmlns:a16="http://schemas.microsoft.com/office/drawing/2014/main" id="{3A069426-2FBB-4F61-A065-4C21B0666595}"/>
              </a:ext>
            </a:extLst>
          </p:cNvPr>
          <p:cNvSpPr/>
          <p:nvPr/>
        </p:nvSpPr>
        <p:spPr>
          <a:xfrm>
            <a:off x="7825530" y="3826288"/>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4" name="Rectangle 83">
            <a:extLst>
              <a:ext uri="{FF2B5EF4-FFF2-40B4-BE49-F238E27FC236}">
                <a16:creationId xmlns:a16="http://schemas.microsoft.com/office/drawing/2014/main" id="{3AD0EF28-46B0-4D51-95BD-4C9EEDEB90E9}"/>
              </a:ext>
            </a:extLst>
          </p:cNvPr>
          <p:cNvSpPr/>
          <p:nvPr/>
        </p:nvSpPr>
        <p:spPr>
          <a:xfrm>
            <a:off x="8008549" y="3826288"/>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5" name="Rectangle 84">
            <a:extLst>
              <a:ext uri="{FF2B5EF4-FFF2-40B4-BE49-F238E27FC236}">
                <a16:creationId xmlns:a16="http://schemas.microsoft.com/office/drawing/2014/main" id="{245A94D7-6860-4A1A-B55C-009C88759F78}"/>
              </a:ext>
            </a:extLst>
          </p:cNvPr>
          <p:cNvSpPr/>
          <p:nvPr/>
        </p:nvSpPr>
        <p:spPr>
          <a:xfrm>
            <a:off x="8191568" y="3826288"/>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6" name="Rectangle 85">
            <a:extLst>
              <a:ext uri="{FF2B5EF4-FFF2-40B4-BE49-F238E27FC236}">
                <a16:creationId xmlns:a16="http://schemas.microsoft.com/office/drawing/2014/main" id="{86410800-64BD-404C-BB36-3FF6685B44B7}"/>
              </a:ext>
            </a:extLst>
          </p:cNvPr>
          <p:cNvSpPr/>
          <p:nvPr/>
        </p:nvSpPr>
        <p:spPr>
          <a:xfrm>
            <a:off x="8374587" y="3826287"/>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91" name="Rectangle 90">
            <a:extLst>
              <a:ext uri="{FF2B5EF4-FFF2-40B4-BE49-F238E27FC236}">
                <a16:creationId xmlns:a16="http://schemas.microsoft.com/office/drawing/2014/main" id="{8328F6CC-5B2C-45FA-8F62-2250DD42D9A9}"/>
              </a:ext>
            </a:extLst>
          </p:cNvPr>
          <p:cNvSpPr/>
          <p:nvPr/>
        </p:nvSpPr>
        <p:spPr>
          <a:xfrm>
            <a:off x="8557606" y="3826287"/>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95" name="Rectangle 94">
            <a:extLst>
              <a:ext uri="{FF2B5EF4-FFF2-40B4-BE49-F238E27FC236}">
                <a16:creationId xmlns:a16="http://schemas.microsoft.com/office/drawing/2014/main" id="{2AB5E181-A38E-4C09-8E78-2CBB057266B3}"/>
              </a:ext>
            </a:extLst>
          </p:cNvPr>
          <p:cNvSpPr/>
          <p:nvPr/>
        </p:nvSpPr>
        <p:spPr>
          <a:xfrm>
            <a:off x="8740625" y="3826287"/>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7" name="Rectangle 106">
            <a:extLst>
              <a:ext uri="{FF2B5EF4-FFF2-40B4-BE49-F238E27FC236}">
                <a16:creationId xmlns:a16="http://schemas.microsoft.com/office/drawing/2014/main" id="{D41F9FAB-7B67-461A-83B4-C3001780E933}"/>
              </a:ext>
            </a:extLst>
          </p:cNvPr>
          <p:cNvSpPr/>
          <p:nvPr/>
        </p:nvSpPr>
        <p:spPr>
          <a:xfrm>
            <a:off x="8923644" y="3826287"/>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8" name="Rectangle 107">
            <a:extLst>
              <a:ext uri="{FF2B5EF4-FFF2-40B4-BE49-F238E27FC236}">
                <a16:creationId xmlns:a16="http://schemas.microsoft.com/office/drawing/2014/main" id="{9D3CBBD2-A757-441E-AFD9-2DDA5618E5F7}"/>
              </a:ext>
            </a:extLst>
          </p:cNvPr>
          <p:cNvSpPr/>
          <p:nvPr/>
        </p:nvSpPr>
        <p:spPr>
          <a:xfrm>
            <a:off x="7794080" y="1957244"/>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9" name="Rectangle 108">
            <a:extLst>
              <a:ext uri="{FF2B5EF4-FFF2-40B4-BE49-F238E27FC236}">
                <a16:creationId xmlns:a16="http://schemas.microsoft.com/office/drawing/2014/main" id="{57267F20-DF1E-4EF5-B1D6-1499667EB304}"/>
              </a:ext>
            </a:extLst>
          </p:cNvPr>
          <p:cNvSpPr/>
          <p:nvPr/>
        </p:nvSpPr>
        <p:spPr>
          <a:xfrm>
            <a:off x="7977099" y="1957244"/>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0" name="Rectangle 109">
            <a:extLst>
              <a:ext uri="{FF2B5EF4-FFF2-40B4-BE49-F238E27FC236}">
                <a16:creationId xmlns:a16="http://schemas.microsoft.com/office/drawing/2014/main" id="{404FA0D6-2C6A-4C71-AE56-81664D7D428C}"/>
              </a:ext>
            </a:extLst>
          </p:cNvPr>
          <p:cNvSpPr/>
          <p:nvPr/>
        </p:nvSpPr>
        <p:spPr>
          <a:xfrm>
            <a:off x="8160118" y="1957244"/>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1" name="Rectangle 110">
            <a:extLst>
              <a:ext uri="{FF2B5EF4-FFF2-40B4-BE49-F238E27FC236}">
                <a16:creationId xmlns:a16="http://schemas.microsoft.com/office/drawing/2014/main" id="{079135E9-FEBC-4257-8138-55BD44AC65BA}"/>
              </a:ext>
            </a:extLst>
          </p:cNvPr>
          <p:cNvSpPr/>
          <p:nvPr/>
        </p:nvSpPr>
        <p:spPr>
          <a:xfrm>
            <a:off x="8343137" y="195724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2" name="Rectangle 111">
            <a:extLst>
              <a:ext uri="{FF2B5EF4-FFF2-40B4-BE49-F238E27FC236}">
                <a16:creationId xmlns:a16="http://schemas.microsoft.com/office/drawing/2014/main" id="{90C3D1EE-69DA-4345-A13F-28EA52CFB846}"/>
              </a:ext>
            </a:extLst>
          </p:cNvPr>
          <p:cNvSpPr/>
          <p:nvPr/>
        </p:nvSpPr>
        <p:spPr>
          <a:xfrm>
            <a:off x="8526156" y="195724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3" name="Rectangle 112">
            <a:extLst>
              <a:ext uri="{FF2B5EF4-FFF2-40B4-BE49-F238E27FC236}">
                <a16:creationId xmlns:a16="http://schemas.microsoft.com/office/drawing/2014/main" id="{73B1D4E1-E83E-4446-B7C3-6A1E5F756F4F}"/>
              </a:ext>
            </a:extLst>
          </p:cNvPr>
          <p:cNvSpPr/>
          <p:nvPr/>
        </p:nvSpPr>
        <p:spPr>
          <a:xfrm>
            <a:off x="8709175" y="195724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4" name="Rectangle 113">
            <a:extLst>
              <a:ext uri="{FF2B5EF4-FFF2-40B4-BE49-F238E27FC236}">
                <a16:creationId xmlns:a16="http://schemas.microsoft.com/office/drawing/2014/main" id="{95ECD474-D322-4763-BA8A-E8142D4CA41A}"/>
              </a:ext>
            </a:extLst>
          </p:cNvPr>
          <p:cNvSpPr/>
          <p:nvPr/>
        </p:nvSpPr>
        <p:spPr>
          <a:xfrm>
            <a:off x="8892194" y="1957243"/>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5" name="Oval 114">
            <a:extLst>
              <a:ext uri="{FF2B5EF4-FFF2-40B4-BE49-F238E27FC236}">
                <a16:creationId xmlns:a16="http://schemas.microsoft.com/office/drawing/2014/main" id="{B4DB3359-CDA5-4CE2-9EEB-E3F35333AB81}"/>
              </a:ext>
            </a:extLst>
          </p:cNvPr>
          <p:cNvSpPr/>
          <p:nvPr/>
        </p:nvSpPr>
        <p:spPr>
          <a:xfrm>
            <a:off x="8328810" y="2416297"/>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835C0CB-118D-4C3B-82CE-BB560693EBB6}"/>
              </a:ext>
            </a:extLst>
          </p:cNvPr>
          <p:cNvSpPr/>
          <p:nvPr/>
        </p:nvSpPr>
        <p:spPr>
          <a:xfrm>
            <a:off x="8321261" y="3648234"/>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5230711-CE45-41C0-854A-97BA13D63611}"/>
              </a:ext>
            </a:extLst>
          </p:cNvPr>
          <p:cNvSpPr/>
          <p:nvPr/>
        </p:nvSpPr>
        <p:spPr>
          <a:xfrm>
            <a:off x="8321261" y="3398009"/>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8D770CB-EE00-4634-8DAC-03F64FD5AA96}"/>
              </a:ext>
            </a:extLst>
          </p:cNvPr>
          <p:cNvSpPr/>
          <p:nvPr/>
        </p:nvSpPr>
        <p:spPr>
          <a:xfrm>
            <a:off x="8321261" y="2678150"/>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6728C2D5-C722-4C52-A6C8-59205AA52220}"/>
              </a:ext>
            </a:extLst>
          </p:cNvPr>
          <p:cNvSpPr txBox="1"/>
          <p:nvPr/>
        </p:nvSpPr>
        <p:spPr>
          <a:xfrm flipH="1">
            <a:off x="7545126" y="4368432"/>
            <a:ext cx="1841939" cy="307777"/>
          </a:xfrm>
          <a:prstGeom prst="rect">
            <a:avLst/>
          </a:prstGeom>
          <a:noFill/>
        </p:spPr>
        <p:txBody>
          <a:bodyPr wrap="square" rtlCol="0">
            <a:spAutoFit/>
          </a:bodyPr>
          <a:lstStyle/>
          <a:p>
            <a:r>
              <a:rPr lang="en-US" sz="1400" dirty="0"/>
              <a:t>walks as grid cells</a:t>
            </a:r>
          </a:p>
        </p:txBody>
      </p:sp>
    </p:spTree>
    <p:extLst>
      <p:ext uri="{BB962C8B-B14F-4D97-AF65-F5344CB8AC3E}">
        <p14:creationId xmlns:p14="http://schemas.microsoft.com/office/powerpoint/2010/main" val="411404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9" grpId="0" animBg="1"/>
      <p:bldP spid="100" grpId="0" animBg="1"/>
      <p:bldP spid="102" grpId="0" animBg="1"/>
      <p:bldP spid="103" grpId="0" animBg="1"/>
      <p:bldP spid="104" grpId="0" animBg="1"/>
      <p:bldP spid="105" grpId="0" animBg="1"/>
      <p:bldP spid="106" grpId="0" animBg="1"/>
      <p:bldP spid="83" grpId="0" animBg="1"/>
      <p:bldP spid="84" grpId="0" animBg="1"/>
      <p:bldP spid="85" grpId="0" animBg="1"/>
      <p:bldP spid="86" grpId="0" animBg="1"/>
      <p:bldP spid="91" grpId="0" animBg="1"/>
      <p:bldP spid="95"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9" grpId="0" animBg="1"/>
      <p:bldP spid="1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D00E-4E03-48BD-8C49-9EEE5109BC03}"/>
              </a:ext>
            </a:extLst>
          </p:cNvPr>
          <p:cNvSpPr>
            <a:spLocks noGrp="1"/>
          </p:cNvSpPr>
          <p:nvPr>
            <p:ph type="title"/>
          </p:nvPr>
        </p:nvSpPr>
        <p:spPr/>
        <p:txBody>
          <a:bodyPr/>
          <a:lstStyle/>
          <a:p>
            <a:r>
              <a:rPr lang="en-US" dirty="0"/>
              <a:t>Trajectory Permutations: </a:t>
            </a:r>
            <a:r>
              <a:rPr lang="en-US" dirty="0">
                <a:solidFill>
                  <a:srgbClr val="C00000"/>
                </a:solidFill>
              </a:rPr>
              <a:t>skip-gram</a:t>
            </a:r>
          </a:p>
        </p:txBody>
      </p:sp>
      <p:sp>
        <p:nvSpPr>
          <p:cNvPr id="4" name="Rectangle 3">
            <a:extLst>
              <a:ext uri="{FF2B5EF4-FFF2-40B4-BE49-F238E27FC236}">
                <a16:creationId xmlns:a16="http://schemas.microsoft.com/office/drawing/2014/main" id="{33F43B95-4D7C-4CD3-9DC0-731D932FF16D}"/>
              </a:ext>
            </a:extLst>
          </p:cNvPr>
          <p:cNvSpPr/>
          <p:nvPr/>
        </p:nvSpPr>
        <p:spPr>
          <a:xfrm>
            <a:off x="2502759" y="1921175"/>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5" name="Rectangle 4">
            <a:extLst>
              <a:ext uri="{FF2B5EF4-FFF2-40B4-BE49-F238E27FC236}">
                <a16:creationId xmlns:a16="http://schemas.microsoft.com/office/drawing/2014/main" id="{8929F3C4-9985-4695-AF90-E95B93884A21}"/>
              </a:ext>
            </a:extLst>
          </p:cNvPr>
          <p:cNvSpPr/>
          <p:nvPr/>
        </p:nvSpPr>
        <p:spPr>
          <a:xfrm>
            <a:off x="2685778" y="1921175"/>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6" name="Rectangle 5">
            <a:extLst>
              <a:ext uri="{FF2B5EF4-FFF2-40B4-BE49-F238E27FC236}">
                <a16:creationId xmlns:a16="http://schemas.microsoft.com/office/drawing/2014/main" id="{83B82163-A728-45B4-B377-D74A2FAF66DD}"/>
              </a:ext>
            </a:extLst>
          </p:cNvPr>
          <p:cNvSpPr/>
          <p:nvPr/>
        </p:nvSpPr>
        <p:spPr>
          <a:xfrm>
            <a:off x="2868797" y="1921175"/>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7" name="Rectangle 6">
            <a:extLst>
              <a:ext uri="{FF2B5EF4-FFF2-40B4-BE49-F238E27FC236}">
                <a16:creationId xmlns:a16="http://schemas.microsoft.com/office/drawing/2014/main" id="{BA8DF540-DAD7-4497-9F00-A17794253620}"/>
              </a:ext>
            </a:extLst>
          </p:cNvPr>
          <p:cNvSpPr/>
          <p:nvPr/>
        </p:nvSpPr>
        <p:spPr>
          <a:xfrm>
            <a:off x="3051816" y="1921174"/>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8" name="Rectangle 7">
            <a:extLst>
              <a:ext uri="{FF2B5EF4-FFF2-40B4-BE49-F238E27FC236}">
                <a16:creationId xmlns:a16="http://schemas.microsoft.com/office/drawing/2014/main" id="{585A81BB-BDBF-4B2F-9AAB-C814B7163FF6}"/>
              </a:ext>
            </a:extLst>
          </p:cNvPr>
          <p:cNvSpPr/>
          <p:nvPr/>
        </p:nvSpPr>
        <p:spPr>
          <a:xfrm>
            <a:off x="3234835" y="1921174"/>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9" name="Rectangle 8">
            <a:extLst>
              <a:ext uri="{FF2B5EF4-FFF2-40B4-BE49-F238E27FC236}">
                <a16:creationId xmlns:a16="http://schemas.microsoft.com/office/drawing/2014/main" id="{2ED68CFE-7469-4880-B7AF-5210BA2A3F97}"/>
              </a:ext>
            </a:extLst>
          </p:cNvPr>
          <p:cNvSpPr/>
          <p:nvPr/>
        </p:nvSpPr>
        <p:spPr>
          <a:xfrm>
            <a:off x="3417854" y="1921174"/>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 name="Rectangle 9">
            <a:extLst>
              <a:ext uri="{FF2B5EF4-FFF2-40B4-BE49-F238E27FC236}">
                <a16:creationId xmlns:a16="http://schemas.microsoft.com/office/drawing/2014/main" id="{BDD49AE7-5EE0-4DAF-9B3B-134AE04D32CB}"/>
              </a:ext>
            </a:extLst>
          </p:cNvPr>
          <p:cNvSpPr/>
          <p:nvPr/>
        </p:nvSpPr>
        <p:spPr>
          <a:xfrm>
            <a:off x="3600873" y="1921174"/>
            <a:ext cx="183019" cy="364921"/>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 name="Left Bracket 10">
            <a:extLst>
              <a:ext uri="{FF2B5EF4-FFF2-40B4-BE49-F238E27FC236}">
                <a16:creationId xmlns:a16="http://schemas.microsoft.com/office/drawing/2014/main" id="{D4F5F9CF-8DA4-477C-A4FA-4270AB3074F7}"/>
              </a:ext>
            </a:extLst>
          </p:cNvPr>
          <p:cNvSpPr/>
          <p:nvPr/>
        </p:nvSpPr>
        <p:spPr>
          <a:xfrm rot="16200000">
            <a:off x="2745118" y="2149163"/>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A38A081B-AFF7-45B5-A3AC-6B791307C2FB}"/>
              </a:ext>
            </a:extLst>
          </p:cNvPr>
          <p:cNvSpPr/>
          <p:nvPr/>
        </p:nvSpPr>
        <p:spPr>
          <a:xfrm rot="16200000">
            <a:off x="2927087" y="2254589"/>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ECB9CEA-4E3B-4BA6-B64E-13664619B43D}"/>
              </a:ext>
            </a:extLst>
          </p:cNvPr>
          <p:cNvSpPr/>
          <p:nvPr/>
        </p:nvSpPr>
        <p:spPr>
          <a:xfrm rot="16200000">
            <a:off x="3115816" y="2344791"/>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9806619B-CCD7-46CB-AD91-6FC9B152D58E}"/>
              </a:ext>
            </a:extLst>
          </p:cNvPr>
          <p:cNvSpPr/>
          <p:nvPr/>
        </p:nvSpPr>
        <p:spPr>
          <a:xfrm rot="16200000">
            <a:off x="3303479" y="2447695"/>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42495CF-5552-4888-A344-8058195E6CB8}"/>
              </a:ext>
            </a:extLst>
          </p:cNvPr>
          <p:cNvSpPr txBox="1"/>
          <p:nvPr/>
        </p:nvSpPr>
        <p:spPr>
          <a:xfrm>
            <a:off x="2369623" y="2943240"/>
            <a:ext cx="2423083" cy="276999"/>
          </a:xfrm>
          <a:prstGeom prst="rect">
            <a:avLst/>
          </a:prstGeom>
          <a:noFill/>
        </p:spPr>
        <p:txBody>
          <a:bodyPr wrap="square" rtlCol="0">
            <a:spAutoFit/>
          </a:bodyPr>
          <a:lstStyle/>
          <a:p>
            <a:r>
              <a:rPr lang="en-US" sz="1200" dirty="0"/>
              <a:t>Skip-gram (context window)</a:t>
            </a:r>
          </a:p>
        </p:txBody>
      </p:sp>
      <p:sp>
        <p:nvSpPr>
          <p:cNvPr id="16" name="Left Bracket 15">
            <a:extLst>
              <a:ext uri="{FF2B5EF4-FFF2-40B4-BE49-F238E27FC236}">
                <a16:creationId xmlns:a16="http://schemas.microsoft.com/office/drawing/2014/main" id="{6B68DE38-65B7-4F8E-A526-B5344D89B0EB}"/>
              </a:ext>
            </a:extLst>
          </p:cNvPr>
          <p:cNvSpPr/>
          <p:nvPr/>
        </p:nvSpPr>
        <p:spPr>
          <a:xfrm rot="16200000">
            <a:off x="3486498" y="2554812"/>
            <a:ext cx="55034" cy="539753"/>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FB205B9-F507-4527-B33D-704822FFE407}"/>
              </a:ext>
            </a:extLst>
          </p:cNvPr>
          <p:cNvSpPr txBox="1"/>
          <p:nvPr/>
        </p:nvSpPr>
        <p:spPr>
          <a:xfrm>
            <a:off x="6134763" y="1725273"/>
            <a:ext cx="4416594" cy="646331"/>
          </a:xfrm>
          <a:prstGeom prst="rect">
            <a:avLst/>
          </a:prstGeom>
          <a:noFill/>
        </p:spPr>
        <p:txBody>
          <a:bodyPr wrap="none" rtlCol="0">
            <a:spAutoFit/>
          </a:bodyPr>
          <a:lstStyle/>
          <a:p>
            <a:r>
              <a:rPr lang="en-US" dirty="0"/>
              <a:t>nodes appearing in same context window</a:t>
            </a:r>
            <a:br>
              <a:rPr lang="en-US" dirty="0"/>
            </a:br>
            <a:r>
              <a:rPr lang="en-US" dirty="0"/>
              <a:t>are more </a:t>
            </a:r>
            <a:r>
              <a:rPr lang="en-US" dirty="0">
                <a:solidFill>
                  <a:srgbClr val="C00000"/>
                </a:solidFill>
              </a:rPr>
              <a:t>similar</a:t>
            </a:r>
          </a:p>
        </p:txBody>
      </p:sp>
      <p:sp>
        <p:nvSpPr>
          <p:cNvPr id="18" name="TextBox 17">
            <a:extLst>
              <a:ext uri="{FF2B5EF4-FFF2-40B4-BE49-F238E27FC236}">
                <a16:creationId xmlns:a16="http://schemas.microsoft.com/office/drawing/2014/main" id="{FABEDE3C-BD86-4574-BF9F-55F23FA77568}"/>
              </a:ext>
            </a:extLst>
          </p:cNvPr>
          <p:cNvSpPr txBox="1"/>
          <p:nvPr/>
        </p:nvSpPr>
        <p:spPr>
          <a:xfrm>
            <a:off x="6172201" y="2469487"/>
            <a:ext cx="3980577" cy="646331"/>
          </a:xfrm>
          <a:prstGeom prst="rect">
            <a:avLst/>
          </a:prstGeom>
          <a:noFill/>
        </p:spPr>
        <p:txBody>
          <a:bodyPr wrap="none" rtlCol="0">
            <a:spAutoFit/>
          </a:bodyPr>
          <a:lstStyle/>
          <a:p>
            <a:r>
              <a:rPr lang="en-US" dirty="0"/>
              <a:t>for trajectories, </a:t>
            </a:r>
            <a:r>
              <a:rPr lang="en-US" dirty="0">
                <a:solidFill>
                  <a:srgbClr val="C00000"/>
                </a:solidFill>
              </a:rPr>
              <a:t>every node </a:t>
            </a:r>
            <a:r>
              <a:rPr lang="en-US" dirty="0"/>
              <a:t>should be</a:t>
            </a:r>
            <a:br>
              <a:rPr lang="en-US" dirty="0"/>
            </a:br>
            <a:r>
              <a:rPr lang="en-US" dirty="0"/>
              <a:t>in the context of </a:t>
            </a:r>
            <a:r>
              <a:rPr lang="en-US" dirty="0">
                <a:solidFill>
                  <a:srgbClr val="C00000"/>
                </a:solidFill>
              </a:rPr>
              <a:t>every other</a:t>
            </a:r>
            <a:r>
              <a:rPr lang="en-US" dirty="0"/>
              <a:t> node</a:t>
            </a:r>
            <a:endParaRPr lang="en-US" dirty="0">
              <a:solidFill>
                <a:srgbClr val="C00000"/>
              </a:solidFill>
            </a:endParaRPr>
          </a:p>
        </p:txBody>
      </p:sp>
      <p:sp>
        <p:nvSpPr>
          <p:cNvPr id="19" name="Rectangle 18">
            <a:extLst>
              <a:ext uri="{FF2B5EF4-FFF2-40B4-BE49-F238E27FC236}">
                <a16:creationId xmlns:a16="http://schemas.microsoft.com/office/drawing/2014/main" id="{83039DEE-C0D4-4D2E-A6FD-51824AEEEF96}"/>
              </a:ext>
            </a:extLst>
          </p:cNvPr>
          <p:cNvSpPr/>
          <p:nvPr/>
        </p:nvSpPr>
        <p:spPr>
          <a:xfrm>
            <a:off x="2123236" y="4726298"/>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0" name="Rectangle 19">
            <a:extLst>
              <a:ext uri="{FF2B5EF4-FFF2-40B4-BE49-F238E27FC236}">
                <a16:creationId xmlns:a16="http://schemas.microsoft.com/office/drawing/2014/main" id="{1AFC59F0-CDC9-45C7-9179-B9B9AA57480A}"/>
              </a:ext>
            </a:extLst>
          </p:cNvPr>
          <p:cNvSpPr/>
          <p:nvPr/>
        </p:nvSpPr>
        <p:spPr>
          <a:xfrm>
            <a:off x="2322290" y="4726300"/>
            <a:ext cx="183019" cy="364921"/>
          </a:xfrm>
          <a:prstGeom prst="rect">
            <a:avLst/>
          </a:prstGeom>
          <a:noFill/>
          <a:ln w="19050">
            <a:solidFill>
              <a:srgbClr val="C0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solidFill>
                <a:srgbClr val="C00000"/>
              </a:solidFill>
            </a:endParaRPr>
          </a:p>
        </p:txBody>
      </p:sp>
      <p:sp>
        <p:nvSpPr>
          <p:cNvPr id="21" name="Rectangle 20">
            <a:extLst>
              <a:ext uri="{FF2B5EF4-FFF2-40B4-BE49-F238E27FC236}">
                <a16:creationId xmlns:a16="http://schemas.microsoft.com/office/drawing/2014/main" id="{33AEB9D4-C9CC-4567-8F7D-4392C4C6C67F}"/>
              </a:ext>
            </a:extLst>
          </p:cNvPr>
          <p:cNvSpPr/>
          <p:nvPr/>
        </p:nvSpPr>
        <p:spPr>
          <a:xfrm>
            <a:off x="2528737" y="4726299"/>
            <a:ext cx="183019" cy="364921"/>
          </a:xfrm>
          <a:prstGeom prst="rect">
            <a:avLst/>
          </a:prstGeom>
          <a:noFill/>
          <a:ln w="19050">
            <a:solidFill>
              <a:schemeClr val="accent5"/>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2" name="Rectangle 21">
            <a:extLst>
              <a:ext uri="{FF2B5EF4-FFF2-40B4-BE49-F238E27FC236}">
                <a16:creationId xmlns:a16="http://schemas.microsoft.com/office/drawing/2014/main" id="{08CBB655-7AD4-41C1-A0EC-46D516F5D97E}"/>
              </a:ext>
            </a:extLst>
          </p:cNvPr>
          <p:cNvSpPr/>
          <p:nvPr/>
        </p:nvSpPr>
        <p:spPr>
          <a:xfrm>
            <a:off x="2736965" y="4726299"/>
            <a:ext cx="183019" cy="364921"/>
          </a:xfrm>
          <a:prstGeom prst="rect">
            <a:avLst/>
          </a:prstGeom>
          <a:noFill/>
          <a:ln w="19050">
            <a:solidFill>
              <a:srgbClr val="7030A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3" name="Rectangle 22">
            <a:extLst>
              <a:ext uri="{FF2B5EF4-FFF2-40B4-BE49-F238E27FC236}">
                <a16:creationId xmlns:a16="http://schemas.microsoft.com/office/drawing/2014/main" id="{776AE51E-FA83-4CC0-A8EA-1911EFD29307}"/>
              </a:ext>
            </a:extLst>
          </p:cNvPr>
          <p:cNvSpPr/>
          <p:nvPr/>
        </p:nvSpPr>
        <p:spPr>
          <a:xfrm>
            <a:off x="2939667" y="4726298"/>
            <a:ext cx="183019" cy="364921"/>
          </a:xfrm>
          <a:prstGeom prst="rect">
            <a:avLst/>
          </a:prstGeom>
          <a:noFill/>
          <a:ln w="19050">
            <a:solidFill>
              <a:srgbClr val="FFC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4" name="Rectangle 23">
            <a:extLst>
              <a:ext uri="{FF2B5EF4-FFF2-40B4-BE49-F238E27FC236}">
                <a16:creationId xmlns:a16="http://schemas.microsoft.com/office/drawing/2014/main" id="{723D9744-CCEB-442A-A0F9-A25ED6A0E582}"/>
              </a:ext>
            </a:extLst>
          </p:cNvPr>
          <p:cNvSpPr/>
          <p:nvPr/>
        </p:nvSpPr>
        <p:spPr>
          <a:xfrm>
            <a:off x="3142370" y="4726298"/>
            <a:ext cx="183019" cy="364921"/>
          </a:xfrm>
          <a:prstGeom prst="rect">
            <a:avLst/>
          </a:prstGeom>
          <a:noFill/>
          <a:ln w="19050">
            <a:solidFill>
              <a:srgbClr val="92D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5" name="Rectangle 24">
            <a:extLst>
              <a:ext uri="{FF2B5EF4-FFF2-40B4-BE49-F238E27FC236}">
                <a16:creationId xmlns:a16="http://schemas.microsoft.com/office/drawing/2014/main" id="{EF95B591-276A-4C94-8684-CCD78DC41A46}"/>
              </a:ext>
            </a:extLst>
          </p:cNvPr>
          <p:cNvSpPr/>
          <p:nvPr/>
        </p:nvSpPr>
        <p:spPr>
          <a:xfrm>
            <a:off x="3345073" y="4726297"/>
            <a:ext cx="183019" cy="364921"/>
          </a:xfrm>
          <a:prstGeom prst="rect">
            <a:avLst/>
          </a:prstGeom>
          <a:noFill/>
          <a:ln w="1905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6" name="Line">
            <a:extLst>
              <a:ext uri="{FF2B5EF4-FFF2-40B4-BE49-F238E27FC236}">
                <a16:creationId xmlns:a16="http://schemas.microsoft.com/office/drawing/2014/main" id="{20306981-2F50-4BFE-9BDC-B24C2AD4CA03}"/>
              </a:ext>
            </a:extLst>
          </p:cNvPr>
          <p:cNvSpPr/>
          <p:nvPr/>
        </p:nvSpPr>
        <p:spPr>
          <a:xfrm flipV="1">
            <a:off x="3700982" y="4962637"/>
            <a:ext cx="1034389" cy="910"/>
          </a:xfrm>
          <a:prstGeom prst="line">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txBody>
          <a:bodyPr lIns="45718" tIns="45718" rIns="45718" bIns="45718"/>
          <a:lstStyle/>
          <a:p>
            <a:endParaRPr/>
          </a:p>
        </p:txBody>
      </p:sp>
      <p:sp>
        <p:nvSpPr>
          <p:cNvPr id="27" name="TextBox 26">
            <a:extLst>
              <a:ext uri="{FF2B5EF4-FFF2-40B4-BE49-F238E27FC236}">
                <a16:creationId xmlns:a16="http://schemas.microsoft.com/office/drawing/2014/main" id="{8D746C73-68E5-4A7B-BAB0-51C7313AB7BC}"/>
              </a:ext>
            </a:extLst>
          </p:cNvPr>
          <p:cNvSpPr txBox="1"/>
          <p:nvPr/>
        </p:nvSpPr>
        <p:spPr>
          <a:xfrm>
            <a:off x="3700982" y="4606157"/>
            <a:ext cx="1106356" cy="307777"/>
          </a:xfrm>
          <a:prstGeom prst="rect">
            <a:avLst/>
          </a:prstGeom>
          <a:noFill/>
        </p:spPr>
        <p:txBody>
          <a:bodyPr wrap="square" rtlCol="0">
            <a:spAutoFit/>
          </a:bodyPr>
          <a:lstStyle/>
          <a:p>
            <a:r>
              <a:rPr lang="en-US" sz="1400" dirty="0">
                <a:solidFill>
                  <a:srgbClr val="C00000"/>
                </a:solidFill>
              </a:rPr>
              <a:t>shuffling</a:t>
            </a:r>
          </a:p>
        </p:txBody>
      </p:sp>
      <p:sp>
        <p:nvSpPr>
          <p:cNvPr id="28" name="Rectangle 27">
            <a:extLst>
              <a:ext uri="{FF2B5EF4-FFF2-40B4-BE49-F238E27FC236}">
                <a16:creationId xmlns:a16="http://schemas.microsoft.com/office/drawing/2014/main" id="{C5031BED-0BC5-4D9A-81EB-0B98B706F4D2}"/>
              </a:ext>
            </a:extLst>
          </p:cNvPr>
          <p:cNvSpPr/>
          <p:nvPr/>
        </p:nvSpPr>
        <p:spPr>
          <a:xfrm>
            <a:off x="6285568" y="4800378"/>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29" name="Rectangle 28">
            <a:extLst>
              <a:ext uri="{FF2B5EF4-FFF2-40B4-BE49-F238E27FC236}">
                <a16:creationId xmlns:a16="http://schemas.microsoft.com/office/drawing/2014/main" id="{4E6306DE-5117-477A-9F40-F8836943AF48}"/>
              </a:ext>
            </a:extLst>
          </p:cNvPr>
          <p:cNvSpPr/>
          <p:nvPr/>
        </p:nvSpPr>
        <p:spPr>
          <a:xfrm>
            <a:off x="5067082" y="4800381"/>
            <a:ext cx="183019" cy="364921"/>
          </a:xfrm>
          <a:prstGeom prst="rect">
            <a:avLst/>
          </a:prstGeom>
          <a:noFill/>
          <a:ln w="19050">
            <a:solidFill>
              <a:srgbClr val="C0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solidFill>
                <a:srgbClr val="C00000"/>
              </a:solidFill>
            </a:endParaRPr>
          </a:p>
        </p:txBody>
      </p:sp>
      <p:sp>
        <p:nvSpPr>
          <p:cNvPr id="30" name="Rectangle 29">
            <a:extLst>
              <a:ext uri="{FF2B5EF4-FFF2-40B4-BE49-F238E27FC236}">
                <a16:creationId xmlns:a16="http://schemas.microsoft.com/office/drawing/2014/main" id="{6DA93C77-AA57-4912-8AE9-5B5AACE8A087}"/>
              </a:ext>
            </a:extLst>
          </p:cNvPr>
          <p:cNvSpPr/>
          <p:nvPr/>
        </p:nvSpPr>
        <p:spPr>
          <a:xfrm>
            <a:off x="5273529" y="4800380"/>
            <a:ext cx="183019" cy="364921"/>
          </a:xfrm>
          <a:prstGeom prst="rect">
            <a:avLst/>
          </a:prstGeom>
          <a:noFill/>
          <a:ln w="19050">
            <a:solidFill>
              <a:schemeClr val="accent5"/>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1" name="Rectangle 30">
            <a:extLst>
              <a:ext uri="{FF2B5EF4-FFF2-40B4-BE49-F238E27FC236}">
                <a16:creationId xmlns:a16="http://schemas.microsoft.com/office/drawing/2014/main" id="{C6D1C7B7-07F4-4F8F-ACC5-2FDAF612DB47}"/>
              </a:ext>
            </a:extLst>
          </p:cNvPr>
          <p:cNvSpPr/>
          <p:nvPr/>
        </p:nvSpPr>
        <p:spPr>
          <a:xfrm>
            <a:off x="5465653" y="4800380"/>
            <a:ext cx="183019" cy="364921"/>
          </a:xfrm>
          <a:prstGeom prst="rect">
            <a:avLst/>
          </a:prstGeom>
          <a:noFill/>
          <a:ln w="19050">
            <a:solidFill>
              <a:srgbClr val="7030A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2" name="Rectangle 31">
            <a:extLst>
              <a:ext uri="{FF2B5EF4-FFF2-40B4-BE49-F238E27FC236}">
                <a16:creationId xmlns:a16="http://schemas.microsoft.com/office/drawing/2014/main" id="{F5794CF4-594C-47E2-A112-5504D3FEE0E5}"/>
              </a:ext>
            </a:extLst>
          </p:cNvPr>
          <p:cNvSpPr/>
          <p:nvPr/>
        </p:nvSpPr>
        <p:spPr>
          <a:xfrm>
            <a:off x="5668355" y="4800379"/>
            <a:ext cx="183019" cy="364921"/>
          </a:xfrm>
          <a:prstGeom prst="rect">
            <a:avLst/>
          </a:prstGeom>
          <a:noFill/>
          <a:ln w="19050">
            <a:solidFill>
              <a:srgbClr val="FFC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3" name="Rectangle 32">
            <a:extLst>
              <a:ext uri="{FF2B5EF4-FFF2-40B4-BE49-F238E27FC236}">
                <a16:creationId xmlns:a16="http://schemas.microsoft.com/office/drawing/2014/main" id="{C44DCD7C-99C1-4EDB-9286-137B7F6FDD78}"/>
              </a:ext>
            </a:extLst>
          </p:cNvPr>
          <p:cNvSpPr/>
          <p:nvPr/>
        </p:nvSpPr>
        <p:spPr>
          <a:xfrm>
            <a:off x="5871058" y="4800379"/>
            <a:ext cx="183019" cy="364921"/>
          </a:xfrm>
          <a:prstGeom prst="rect">
            <a:avLst/>
          </a:prstGeom>
          <a:noFill/>
          <a:ln w="19050">
            <a:solidFill>
              <a:srgbClr val="92D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4" name="Rectangle 33">
            <a:extLst>
              <a:ext uri="{FF2B5EF4-FFF2-40B4-BE49-F238E27FC236}">
                <a16:creationId xmlns:a16="http://schemas.microsoft.com/office/drawing/2014/main" id="{863F9476-596A-4ECC-9CD2-ABDB3AD4511F}"/>
              </a:ext>
            </a:extLst>
          </p:cNvPr>
          <p:cNvSpPr/>
          <p:nvPr/>
        </p:nvSpPr>
        <p:spPr>
          <a:xfrm>
            <a:off x="6073761" y="4800378"/>
            <a:ext cx="183019" cy="364921"/>
          </a:xfrm>
          <a:prstGeom prst="rect">
            <a:avLst/>
          </a:prstGeom>
          <a:noFill/>
          <a:ln w="1905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5" name="Rectangle 34">
            <a:extLst>
              <a:ext uri="{FF2B5EF4-FFF2-40B4-BE49-F238E27FC236}">
                <a16:creationId xmlns:a16="http://schemas.microsoft.com/office/drawing/2014/main" id="{2394BDB9-4B1D-49FB-8EF4-06790DA7FD34}"/>
              </a:ext>
            </a:extLst>
          </p:cNvPr>
          <p:cNvSpPr/>
          <p:nvPr/>
        </p:nvSpPr>
        <p:spPr>
          <a:xfrm>
            <a:off x="5648998" y="3753626"/>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6" name="Rectangle 35">
            <a:extLst>
              <a:ext uri="{FF2B5EF4-FFF2-40B4-BE49-F238E27FC236}">
                <a16:creationId xmlns:a16="http://schemas.microsoft.com/office/drawing/2014/main" id="{E6B5092A-7BD0-40C9-A499-5B3689D3A319}"/>
              </a:ext>
            </a:extLst>
          </p:cNvPr>
          <p:cNvSpPr/>
          <p:nvPr/>
        </p:nvSpPr>
        <p:spPr>
          <a:xfrm>
            <a:off x="6259421" y="3753627"/>
            <a:ext cx="183019" cy="364921"/>
          </a:xfrm>
          <a:prstGeom prst="rect">
            <a:avLst/>
          </a:prstGeom>
          <a:noFill/>
          <a:ln w="19050">
            <a:solidFill>
              <a:srgbClr val="C0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solidFill>
                <a:srgbClr val="C00000"/>
              </a:solidFill>
            </a:endParaRPr>
          </a:p>
        </p:txBody>
      </p:sp>
      <p:sp>
        <p:nvSpPr>
          <p:cNvPr id="37" name="Rectangle 36">
            <a:extLst>
              <a:ext uri="{FF2B5EF4-FFF2-40B4-BE49-F238E27FC236}">
                <a16:creationId xmlns:a16="http://schemas.microsoft.com/office/drawing/2014/main" id="{060CFEFF-EE38-42D3-87A0-D5B3A099A20B}"/>
              </a:ext>
            </a:extLst>
          </p:cNvPr>
          <p:cNvSpPr/>
          <p:nvPr/>
        </p:nvSpPr>
        <p:spPr>
          <a:xfrm>
            <a:off x="5243023" y="3753630"/>
            <a:ext cx="183019" cy="364921"/>
          </a:xfrm>
          <a:prstGeom prst="rect">
            <a:avLst/>
          </a:prstGeom>
          <a:noFill/>
          <a:ln w="19050">
            <a:solidFill>
              <a:schemeClr val="accent5"/>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8" name="Rectangle 37">
            <a:extLst>
              <a:ext uri="{FF2B5EF4-FFF2-40B4-BE49-F238E27FC236}">
                <a16:creationId xmlns:a16="http://schemas.microsoft.com/office/drawing/2014/main" id="{CD5E3471-9C46-461D-BC49-2195BBA0CFB9}"/>
              </a:ext>
            </a:extLst>
          </p:cNvPr>
          <p:cNvSpPr/>
          <p:nvPr/>
        </p:nvSpPr>
        <p:spPr>
          <a:xfrm>
            <a:off x="5435147" y="3753630"/>
            <a:ext cx="183019" cy="364921"/>
          </a:xfrm>
          <a:prstGeom prst="rect">
            <a:avLst/>
          </a:prstGeom>
          <a:noFill/>
          <a:ln w="19050">
            <a:solidFill>
              <a:srgbClr val="7030A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39" name="Rectangle 38">
            <a:extLst>
              <a:ext uri="{FF2B5EF4-FFF2-40B4-BE49-F238E27FC236}">
                <a16:creationId xmlns:a16="http://schemas.microsoft.com/office/drawing/2014/main" id="{0A6186E9-A673-49AF-89C8-2DF8EDC469B8}"/>
              </a:ext>
            </a:extLst>
          </p:cNvPr>
          <p:cNvSpPr/>
          <p:nvPr/>
        </p:nvSpPr>
        <p:spPr>
          <a:xfrm>
            <a:off x="5045895" y="3753627"/>
            <a:ext cx="183019" cy="364921"/>
          </a:xfrm>
          <a:prstGeom prst="rect">
            <a:avLst/>
          </a:prstGeom>
          <a:noFill/>
          <a:ln w="19050">
            <a:solidFill>
              <a:srgbClr val="FFC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0" name="Rectangle 39">
            <a:extLst>
              <a:ext uri="{FF2B5EF4-FFF2-40B4-BE49-F238E27FC236}">
                <a16:creationId xmlns:a16="http://schemas.microsoft.com/office/drawing/2014/main" id="{27D21307-CD9F-4DBB-84B6-55133B50B7B0}"/>
              </a:ext>
            </a:extLst>
          </p:cNvPr>
          <p:cNvSpPr/>
          <p:nvPr/>
        </p:nvSpPr>
        <p:spPr>
          <a:xfrm>
            <a:off x="5840552" y="3753629"/>
            <a:ext cx="183019" cy="364921"/>
          </a:xfrm>
          <a:prstGeom prst="rect">
            <a:avLst/>
          </a:prstGeom>
          <a:noFill/>
          <a:ln w="19050">
            <a:solidFill>
              <a:srgbClr val="92D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1" name="Rectangle 40">
            <a:extLst>
              <a:ext uri="{FF2B5EF4-FFF2-40B4-BE49-F238E27FC236}">
                <a16:creationId xmlns:a16="http://schemas.microsoft.com/office/drawing/2014/main" id="{A690FF56-4581-4FA9-80E8-2347A0E18480}"/>
              </a:ext>
            </a:extLst>
          </p:cNvPr>
          <p:cNvSpPr/>
          <p:nvPr/>
        </p:nvSpPr>
        <p:spPr>
          <a:xfrm>
            <a:off x="6043255" y="3753628"/>
            <a:ext cx="183019" cy="364921"/>
          </a:xfrm>
          <a:prstGeom prst="rect">
            <a:avLst/>
          </a:prstGeom>
          <a:noFill/>
          <a:ln w="1905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2" name="Rectangle 41">
            <a:extLst>
              <a:ext uri="{FF2B5EF4-FFF2-40B4-BE49-F238E27FC236}">
                <a16:creationId xmlns:a16="http://schemas.microsoft.com/office/drawing/2014/main" id="{EFF05658-2C20-44B2-B149-F90E30EF7BAD}"/>
              </a:ext>
            </a:extLst>
          </p:cNvPr>
          <p:cNvSpPr/>
          <p:nvPr/>
        </p:nvSpPr>
        <p:spPr>
          <a:xfrm>
            <a:off x="5860450" y="5847128"/>
            <a:ext cx="183019" cy="36492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3" name="Rectangle 42">
            <a:extLst>
              <a:ext uri="{FF2B5EF4-FFF2-40B4-BE49-F238E27FC236}">
                <a16:creationId xmlns:a16="http://schemas.microsoft.com/office/drawing/2014/main" id="{62B13090-7346-4BE6-A3A7-70B39EFCEE39}"/>
              </a:ext>
            </a:extLst>
          </p:cNvPr>
          <p:cNvSpPr/>
          <p:nvPr/>
        </p:nvSpPr>
        <p:spPr>
          <a:xfrm>
            <a:off x="6289898" y="5847136"/>
            <a:ext cx="183019" cy="364921"/>
          </a:xfrm>
          <a:prstGeom prst="rect">
            <a:avLst/>
          </a:prstGeom>
          <a:noFill/>
          <a:ln w="19050">
            <a:solidFill>
              <a:srgbClr val="C0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solidFill>
                <a:srgbClr val="C00000"/>
              </a:solidFill>
            </a:endParaRPr>
          </a:p>
        </p:txBody>
      </p:sp>
      <p:sp>
        <p:nvSpPr>
          <p:cNvPr id="44" name="Rectangle 43">
            <a:extLst>
              <a:ext uri="{FF2B5EF4-FFF2-40B4-BE49-F238E27FC236}">
                <a16:creationId xmlns:a16="http://schemas.microsoft.com/office/drawing/2014/main" id="{AA7601F8-55EB-41ED-A31C-BF0821CC7848}"/>
              </a:ext>
            </a:extLst>
          </p:cNvPr>
          <p:cNvSpPr/>
          <p:nvPr/>
        </p:nvSpPr>
        <p:spPr>
          <a:xfrm>
            <a:off x="5273500" y="5847139"/>
            <a:ext cx="183019" cy="364921"/>
          </a:xfrm>
          <a:prstGeom prst="rect">
            <a:avLst/>
          </a:prstGeom>
          <a:noFill/>
          <a:ln w="19050">
            <a:solidFill>
              <a:schemeClr val="accent5"/>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5" name="Rectangle 44">
            <a:extLst>
              <a:ext uri="{FF2B5EF4-FFF2-40B4-BE49-F238E27FC236}">
                <a16:creationId xmlns:a16="http://schemas.microsoft.com/office/drawing/2014/main" id="{3AACAE06-5726-48FF-9334-9EDDBB8F23F4}"/>
              </a:ext>
            </a:extLst>
          </p:cNvPr>
          <p:cNvSpPr/>
          <p:nvPr/>
        </p:nvSpPr>
        <p:spPr>
          <a:xfrm>
            <a:off x="5650864" y="5847129"/>
            <a:ext cx="183019" cy="364921"/>
          </a:xfrm>
          <a:prstGeom prst="rect">
            <a:avLst/>
          </a:prstGeom>
          <a:noFill/>
          <a:ln w="19050">
            <a:solidFill>
              <a:srgbClr val="7030A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6" name="Rectangle 45">
            <a:extLst>
              <a:ext uri="{FF2B5EF4-FFF2-40B4-BE49-F238E27FC236}">
                <a16:creationId xmlns:a16="http://schemas.microsoft.com/office/drawing/2014/main" id="{9D696BE6-388F-4D68-B6D2-BF50C1AE74C0}"/>
              </a:ext>
            </a:extLst>
          </p:cNvPr>
          <p:cNvSpPr/>
          <p:nvPr/>
        </p:nvSpPr>
        <p:spPr>
          <a:xfrm>
            <a:off x="5464814" y="5844059"/>
            <a:ext cx="183019" cy="364921"/>
          </a:xfrm>
          <a:prstGeom prst="rect">
            <a:avLst/>
          </a:prstGeom>
          <a:noFill/>
          <a:ln w="19050">
            <a:solidFill>
              <a:srgbClr val="FFC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7" name="Rectangle 46">
            <a:extLst>
              <a:ext uri="{FF2B5EF4-FFF2-40B4-BE49-F238E27FC236}">
                <a16:creationId xmlns:a16="http://schemas.microsoft.com/office/drawing/2014/main" id="{430BC2B8-EC61-42EC-9C47-D1CC8431F081}"/>
              </a:ext>
            </a:extLst>
          </p:cNvPr>
          <p:cNvSpPr/>
          <p:nvPr/>
        </p:nvSpPr>
        <p:spPr>
          <a:xfrm>
            <a:off x="5055349" y="5847136"/>
            <a:ext cx="183019" cy="364921"/>
          </a:xfrm>
          <a:prstGeom prst="rect">
            <a:avLst/>
          </a:prstGeom>
          <a:noFill/>
          <a:ln w="19050">
            <a:solidFill>
              <a:srgbClr val="92D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8" name="Rectangle 47">
            <a:extLst>
              <a:ext uri="{FF2B5EF4-FFF2-40B4-BE49-F238E27FC236}">
                <a16:creationId xmlns:a16="http://schemas.microsoft.com/office/drawing/2014/main" id="{34648047-1C30-4CBB-AE29-93C693AA6DC0}"/>
              </a:ext>
            </a:extLst>
          </p:cNvPr>
          <p:cNvSpPr/>
          <p:nvPr/>
        </p:nvSpPr>
        <p:spPr>
          <a:xfrm>
            <a:off x="6073732" y="5847137"/>
            <a:ext cx="183019" cy="364921"/>
          </a:xfrm>
          <a:prstGeom prst="rect">
            <a:avLst/>
          </a:prstGeom>
          <a:noFill/>
          <a:ln w="1905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49" name="TextBox 48">
            <a:extLst>
              <a:ext uri="{FF2B5EF4-FFF2-40B4-BE49-F238E27FC236}">
                <a16:creationId xmlns:a16="http://schemas.microsoft.com/office/drawing/2014/main" id="{EC1731E6-BD7D-4C9E-A27F-2A2C4B4E8125}"/>
              </a:ext>
            </a:extLst>
          </p:cNvPr>
          <p:cNvSpPr txBox="1"/>
          <p:nvPr/>
        </p:nvSpPr>
        <p:spPr>
          <a:xfrm>
            <a:off x="3761205" y="5012252"/>
            <a:ext cx="821059" cy="307777"/>
          </a:xfrm>
          <a:prstGeom prst="rect">
            <a:avLst/>
          </a:prstGeom>
          <a:noFill/>
        </p:spPr>
        <p:txBody>
          <a:bodyPr wrap="none" rtlCol="0">
            <a:spAutoFit/>
          </a:bodyPr>
          <a:lstStyle/>
          <a:p>
            <a:r>
              <a:rPr lang="en-US" sz="1400" dirty="0"/>
              <a:t>m-times</a:t>
            </a:r>
          </a:p>
        </p:txBody>
      </p:sp>
      <p:sp>
        <p:nvSpPr>
          <p:cNvPr id="50" name="Right Brace 49">
            <a:extLst>
              <a:ext uri="{FF2B5EF4-FFF2-40B4-BE49-F238E27FC236}">
                <a16:creationId xmlns:a16="http://schemas.microsoft.com/office/drawing/2014/main" id="{28771992-7D93-42F7-8D57-DD30FCC7B3A3}"/>
              </a:ext>
            </a:extLst>
          </p:cNvPr>
          <p:cNvSpPr/>
          <p:nvPr/>
        </p:nvSpPr>
        <p:spPr>
          <a:xfrm>
            <a:off x="6652695" y="3854832"/>
            <a:ext cx="565989" cy="217421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1733F74B-C25D-4B73-B3D4-51980A2EC0E4}"/>
              </a:ext>
            </a:extLst>
          </p:cNvPr>
          <p:cNvSpPr txBox="1"/>
          <p:nvPr/>
        </p:nvSpPr>
        <p:spPr>
          <a:xfrm>
            <a:off x="7237418" y="4783441"/>
            <a:ext cx="841897" cy="307777"/>
          </a:xfrm>
          <a:prstGeom prst="rect">
            <a:avLst/>
          </a:prstGeom>
          <a:noFill/>
        </p:spPr>
        <p:txBody>
          <a:bodyPr wrap="none" rtlCol="0">
            <a:spAutoFit/>
          </a:bodyPr>
          <a:lstStyle/>
          <a:p>
            <a:r>
              <a:rPr lang="en-US" sz="1400"/>
              <a:t>m-walks</a:t>
            </a:r>
          </a:p>
        </p:txBody>
      </p:sp>
      <p:sp>
        <p:nvSpPr>
          <p:cNvPr id="52" name="TextBox 51">
            <a:extLst>
              <a:ext uri="{FF2B5EF4-FFF2-40B4-BE49-F238E27FC236}">
                <a16:creationId xmlns:a16="http://schemas.microsoft.com/office/drawing/2014/main" id="{F9596CF5-BB47-4266-85C1-D1AE413736C5}"/>
              </a:ext>
            </a:extLst>
          </p:cNvPr>
          <p:cNvSpPr txBox="1"/>
          <p:nvPr/>
        </p:nvSpPr>
        <p:spPr>
          <a:xfrm>
            <a:off x="2297719" y="5174909"/>
            <a:ext cx="1061509" cy="307777"/>
          </a:xfrm>
          <a:prstGeom prst="rect">
            <a:avLst/>
          </a:prstGeom>
          <a:noFill/>
        </p:spPr>
        <p:txBody>
          <a:bodyPr wrap="none" rtlCol="0">
            <a:spAutoFit/>
          </a:bodyPr>
          <a:lstStyle/>
          <a:p>
            <a:r>
              <a:rPr lang="en-US" sz="1400"/>
              <a:t>single walk</a:t>
            </a:r>
          </a:p>
        </p:txBody>
      </p:sp>
      <p:grpSp>
        <p:nvGrpSpPr>
          <p:cNvPr id="53" name="Group">
            <a:extLst>
              <a:ext uri="{FF2B5EF4-FFF2-40B4-BE49-F238E27FC236}">
                <a16:creationId xmlns:a16="http://schemas.microsoft.com/office/drawing/2014/main" id="{CC25E50F-099E-431C-B119-19509C088ACD}"/>
              </a:ext>
            </a:extLst>
          </p:cNvPr>
          <p:cNvGrpSpPr/>
          <p:nvPr/>
        </p:nvGrpSpPr>
        <p:grpSpPr>
          <a:xfrm>
            <a:off x="8664063" y="4178883"/>
            <a:ext cx="1817482" cy="1459746"/>
            <a:chOff x="-1" y="-1"/>
            <a:chExt cx="1817481" cy="1459745"/>
          </a:xfrm>
        </p:grpSpPr>
        <p:sp>
          <p:nvSpPr>
            <p:cNvPr id="54" name="Connection Line">
              <a:extLst>
                <a:ext uri="{FF2B5EF4-FFF2-40B4-BE49-F238E27FC236}">
                  <a16:creationId xmlns:a16="http://schemas.microsoft.com/office/drawing/2014/main" id="{73D831EE-83FE-470D-B841-63D0FFE6636B}"/>
                </a:ext>
              </a:extLst>
            </p:cNvPr>
            <p:cNvSpPr/>
            <p:nvPr/>
          </p:nvSpPr>
          <p:spPr>
            <a:xfrm flipH="1">
              <a:off x="926107" y="63784"/>
              <a:ext cx="803839" cy="26896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5" name="Connection Line">
              <a:extLst>
                <a:ext uri="{FF2B5EF4-FFF2-40B4-BE49-F238E27FC236}">
                  <a16:creationId xmlns:a16="http://schemas.microsoft.com/office/drawing/2014/main" id="{B83F091D-587B-4917-9E12-F4E86CB66B0C}"/>
                </a:ext>
              </a:extLst>
            </p:cNvPr>
            <p:cNvSpPr/>
            <p:nvPr/>
          </p:nvSpPr>
          <p:spPr>
            <a:xfrm flipH="1">
              <a:off x="926105" y="71843"/>
              <a:ext cx="806462" cy="43814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6" name="Connection Line">
              <a:extLst>
                <a:ext uri="{FF2B5EF4-FFF2-40B4-BE49-F238E27FC236}">
                  <a16:creationId xmlns:a16="http://schemas.microsoft.com/office/drawing/2014/main" id="{FBC1E7BD-739B-45FA-A93C-F504D9B2A24A}"/>
                </a:ext>
              </a:extLst>
            </p:cNvPr>
            <p:cNvSpPr/>
            <p:nvPr/>
          </p:nvSpPr>
          <p:spPr>
            <a:xfrm flipH="1">
              <a:off x="926105" y="79279"/>
              <a:ext cx="810128" cy="635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7" name="Connection Line">
              <a:extLst>
                <a:ext uri="{FF2B5EF4-FFF2-40B4-BE49-F238E27FC236}">
                  <a16:creationId xmlns:a16="http://schemas.microsoft.com/office/drawing/2014/main" id="{24F9BF22-F0DE-4EDC-B9B0-8424534151A5}"/>
                </a:ext>
              </a:extLst>
            </p:cNvPr>
            <p:cNvSpPr/>
            <p:nvPr/>
          </p:nvSpPr>
          <p:spPr>
            <a:xfrm flipH="1">
              <a:off x="926105" y="84849"/>
              <a:ext cx="813889" cy="83405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8" name="Connection Line">
              <a:extLst>
                <a:ext uri="{FF2B5EF4-FFF2-40B4-BE49-F238E27FC236}">
                  <a16:creationId xmlns:a16="http://schemas.microsoft.com/office/drawing/2014/main" id="{9F139FE2-E1D6-4B79-9672-6845C8526D00}"/>
                </a:ext>
              </a:extLst>
            </p:cNvPr>
            <p:cNvSpPr/>
            <p:nvPr/>
          </p:nvSpPr>
          <p:spPr>
            <a:xfrm flipH="1">
              <a:off x="926107" y="88937"/>
              <a:ext cx="817391" cy="10344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59" name="Connection Line">
              <a:extLst>
                <a:ext uri="{FF2B5EF4-FFF2-40B4-BE49-F238E27FC236}">
                  <a16:creationId xmlns:a16="http://schemas.microsoft.com/office/drawing/2014/main" id="{38DC79DE-C483-4275-8C6F-B925A6B2DE55}"/>
                </a:ext>
              </a:extLst>
            </p:cNvPr>
            <p:cNvSpPr/>
            <p:nvPr/>
          </p:nvSpPr>
          <p:spPr>
            <a:xfrm flipH="1">
              <a:off x="926108" y="274635"/>
              <a:ext cx="814155" cy="84872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0" name="Connection Line">
              <a:extLst>
                <a:ext uri="{FF2B5EF4-FFF2-40B4-BE49-F238E27FC236}">
                  <a16:creationId xmlns:a16="http://schemas.microsoft.com/office/drawing/2014/main" id="{B0759099-1F40-4ECD-B0DF-1CB1455D64D0}"/>
                </a:ext>
              </a:extLst>
            </p:cNvPr>
            <p:cNvSpPr/>
            <p:nvPr/>
          </p:nvSpPr>
          <p:spPr>
            <a:xfrm flipH="1">
              <a:off x="926106" y="269186"/>
              <a:ext cx="810406" cy="64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1" name="Connection Line">
              <a:extLst>
                <a:ext uri="{FF2B5EF4-FFF2-40B4-BE49-F238E27FC236}">
                  <a16:creationId xmlns:a16="http://schemas.microsoft.com/office/drawing/2014/main" id="{9F0B60A8-1FEC-48BD-B455-CE8E78CFA7E7}"/>
                </a:ext>
              </a:extLst>
            </p:cNvPr>
            <p:cNvSpPr/>
            <p:nvPr/>
          </p:nvSpPr>
          <p:spPr>
            <a:xfrm flipH="1">
              <a:off x="926106" y="261898"/>
              <a:ext cx="806715" cy="452548"/>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2" name="Connection Line">
              <a:extLst>
                <a:ext uri="{FF2B5EF4-FFF2-40B4-BE49-F238E27FC236}">
                  <a16:creationId xmlns:a16="http://schemas.microsoft.com/office/drawing/2014/main" id="{7075DEEF-B9BE-4DCA-AA38-FC57D7AFDB99}"/>
                </a:ext>
              </a:extLst>
            </p:cNvPr>
            <p:cNvSpPr/>
            <p:nvPr/>
          </p:nvSpPr>
          <p:spPr>
            <a:xfrm flipH="1">
              <a:off x="926106" y="252618"/>
              <a:ext cx="803692" cy="25737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3" name="Connection Line">
              <a:extLst>
                <a:ext uri="{FF2B5EF4-FFF2-40B4-BE49-F238E27FC236}">
                  <a16:creationId xmlns:a16="http://schemas.microsoft.com/office/drawing/2014/main" id="{EF49DF88-6D4D-437F-B84E-EC65990F5073}"/>
                </a:ext>
              </a:extLst>
            </p:cNvPr>
            <p:cNvSpPr/>
            <p:nvPr/>
          </p:nvSpPr>
          <p:spPr>
            <a:xfrm flipH="1">
              <a:off x="926106" y="243271"/>
              <a:ext cx="802197" cy="8947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4" name="Connection Line">
              <a:extLst>
                <a:ext uri="{FF2B5EF4-FFF2-40B4-BE49-F238E27FC236}">
                  <a16:creationId xmlns:a16="http://schemas.microsoft.com/office/drawing/2014/main" id="{412B3BD0-3190-4EC7-8ECE-004C778818DB}"/>
                </a:ext>
              </a:extLst>
            </p:cNvPr>
            <p:cNvSpPr/>
            <p:nvPr/>
          </p:nvSpPr>
          <p:spPr>
            <a:xfrm flipH="1">
              <a:off x="926108" y="459084"/>
              <a:ext cx="810683" cy="66426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5" name="Connection Line">
              <a:extLst>
                <a:ext uri="{FF2B5EF4-FFF2-40B4-BE49-F238E27FC236}">
                  <a16:creationId xmlns:a16="http://schemas.microsoft.com/office/drawing/2014/main" id="{CC9BCB84-E6C9-49C2-A117-83444BC6E074}"/>
                </a:ext>
              </a:extLst>
            </p:cNvPr>
            <p:cNvSpPr/>
            <p:nvPr/>
          </p:nvSpPr>
          <p:spPr>
            <a:xfrm flipH="1">
              <a:off x="926107" y="451941"/>
              <a:ext cx="806971" cy="46695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6" name="Connection Line">
              <a:extLst>
                <a:ext uri="{FF2B5EF4-FFF2-40B4-BE49-F238E27FC236}">
                  <a16:creationId xmlns:a16="http://schemas.microsoft.com/office/drawing/2014/main" id="{A8DE9FDD-1B96-499D-A996-2A9FB0FFEC1A}"/>
                </a:ext>
              </a:extLst>
            </p:cNvPr>
            <p:cNvSpPr/>
            <p:nvPr/>
          </p:nvSpPr>
          <p:spPr>
            <a:xfrm flipH="1">
              <a:off x="926107" y="442801"/>
              <a:ext cx="803873" cy="27164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7" name="Connection Line">
              <a:extLst>
                <a:ext uri="{FF2B5EF4-FFF2-40B4-BE49-F238E27FC236}">
                  <a16:creationId xmlns:a16="http://schemas.microsoft.com/office/drawing/2014/main" id="{EF0F9C1A-7F93-4AF8-9A0D-C29B5C99A3C2}"/>
                </a:ext>
              </a:extLst>
            </p:cNvPr>
            <p:cNvSpPr/>
            <p:nvPr/>
          </p:nvSpPr>
          <p:spPr>
            <a:xfrm flipV="1">
              <a:off x="926105" y="432039"/>
              <a:ext cx="802142" cy="7795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8" name="Connection Line">
              <a:extLst>
                <a:ext uri="{FF2B5EF4-FFF2-40B4-BE49-F238E27FC236}">
                  <a16:creationId xmlns:a16="http://schemas.microsoft.com/office/drawing/2014/main" id="{615772AC-DC28-4F71-BD51-C5C2D8D214B2}"/>
                </a:ext>
              </a:extLst>
            </p:cNvPr>
            <p:cNvSpPr/>
            <p:nvPr/>
          </p:nvSpPr>
          <p:spPr>
            <a:xfrm flipH="1" flipV="1">
              <a:off x="926107" y="332739"/>
              <a:ext cx="802185" cy="894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69" name="Connection Line">
              <a:extLst>
                <a:ext uri="{FF2B5EF4-FFF2-40B4-BE49-F238E27FC236}">
                  <a16:creationId xmlns:a16="http://schemas.microsoft.com/office/drawing/2014/main" id="{0AFD56D6-9970-4793-8917-9AEA9E2D40D2}"/>
                </a:ext>
              </a:extLst>
            </p:cNvPr>
            <p:cNvSpPr/>
            <p:nvPr/>
          </p:nvSpPr>
          <p:spPr>
            <a:xfrm flipV="1">
              <a:off x="926103" y="641977"/>
              <a:ext cx="807233" cy="48138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0" name="Connection Line">
              <a:extLst>
                <a:ext uri="{FF2B5EF4-FFF2-40B4-BE49-F238E27FC236}">
                  <a16:creationId xmlns:a16="http://schemas.microsoft.com/office/drawing/2014/main" id="{952B78E4-218E-49B1-8B16-02B85F74EF77}"/>
                </a:ext>
              </a:extLst>
            </p:cNvPr>
            <p:cNvSpPr/>
            <p:nvPr/>
          </p:nvSpPr>
          <p:spPr>
            <a:xfrm flipV="1">
              <a:off x="926103" y="632981"/>
              <a:ext cx="804065" cy="28592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1" name="Connection Line">
              <a:extLst>
                <a:ext uri="{FF2B5EF4-FFF2-40B4-BE49-F238E27FC236}">
                  <a16:creationId xmlns:a16="http://schemas.microsoft.com/office/drawing/2014/main" id="{5D80A007-25DE-4431-AFAB-77492E5C7512}"/>
                </a:ext>
              </a:extLst>
            </p:cNvPr>
            <p:cNvSpPr/>
            <p:nvPr/>
          </p:nvSpPr>
          <p:spPr>
            <a:xfrm flipH="1">
              <a:off x="926106" y="622304"/>
              <a:ext cx="802210" cy="9214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2" name="Connection Line">
              <a:extLst>
                <a:ext uri="{FF2B5EF4-FFF2-40B4-BE49-F238E27FC236}">
                  <a16:creationId xmlns:a16="http://schemas.microsoft.com/office/drawing/2014/main" id="{8AC0B424-F255-4159-821C-A3FC72D95A4A}"/>
                </a:ext>
              </a:extLst>
            </p:cNvPr>
            <p:cNvSpPr/>
            <p:nvPr/>
          </p:nvSpPr>
          <p:spPr>
            <a:xfrm>
              <a:off x="926105" y="509984"/>
              <a:ext cx="802243" cy="10100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3" name="Connection Line">
              <a:extLst>
                <a:ext uri="{FF2B5EF4-FFF2-40B4-BE49-F238E27FC236}">
                  <a16:creationId xmlns:a16="http://schemas.microsoft.com/office/drawing/2014/main" id="{51A5B5E4-1D33-491B-B69A-5B36258271A1}"/>
                </a:ext>
              </a:extLst>
            </p:cNvPr>
            <p:cNvSpPr/>
            <p:nvPr/>
          </p:nvSpPr>
          <p:spPr>
            <a:xfrm flipH="1" flipV="1">
              <a:off x="926106" y="332739"/>
              <a:ext cx="803820" cy="2689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4" name="Connection Line">
              <a:extLst>
                <a:ext uri="{FF2B5EF4-FFF2-40B4-BE49-F238E27FC236}">
                  <a16:creationId xmlns:a16="http://schemas.microsoft.com/office/drawing/2014/main" id="{B9BD1C5A-0B76-4532-AE5C-9DB884C13A11}"/>
                </a:ext>
              </a:extLst>
            </p:cNvPr>
            <p:cNvSpPr/>
            <p:nvPr/>
          </p:nvSpPr>
          <p:spPr>
            <a:xfrm flipV="1">
              <a:off x="926105" y="811533"/>
              <a:ext cx="804426" cy="31182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5" name="Connection Line">
              <a:extLst>
                <a:ext uri="{FF2B5EF4-FFF2-40B4-BE49-F238E27FC236}">
                  <a16:creationId xmlns:a16="http://schemas.microsoft.com/office/drawing/2014/main" id="{25EC266E-3114-492D-B10C-494EA9A25FCF}"/>
                </a:ext>
              </a:extLst>
            </p:cNvPr>
            <p:cNvSpPr/>
            <p:nvPr/>
          </p:nvSpPr>
          <p:spPr>
            <a:xfrm flipV="1">
              <a:off x="926105" y="801039"/>
              <a:ext cx="802356" cy="11786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6" name="Connection Line">
              <a:extLst>
                <a:ext uri="{FF2B5EF4-FFF2-40B4-BE49-F238E27FC236}">
                  <a16:creationId xmlns:a16="http://schemas.microsoft.com/office/drawing/2014/main" id="{F0721D57-4073-48EE-B4F6-D79076EA5446}"/>
                </a:ext>
              </a:extLst>
            </p:cNvPr>
            <p:cNvSpPr/>
            <p:nvPr/>
          </p:nvSpPr>
          <p:spPr>
            <a:xfrm flipH="1" flipV="1">
              <a:off x="926108" y="714442"/>
              <a:ext cx="802122"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7" name="Connection Line">
              <a:extLst>
                <a:ext uri="{FF2B5EF4-FFF2-40B4-BE49-F238E27FC236}">
                  <a16:creationId xmlns:a16="http://schemas.microsoft.com/office/drawing/2014/main" id="{C28F3861-12E8-46B2-9C6D-2C8FA13002F1}"/>
                </a:ext>
              </a:extLst>
            </p:cNvPr>
            <p:cNvSpPr/>
            <p:nvPr/>
          </p:nvSpPr>
          <p:spPr>
            <a:xfrm>
              <a:off x="926104" y="509984"/>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8" name="Connection Line">
              <a:extLst>
                <a:ext uri="{FF2B5EF4-FFF2-40B4-BE49-F238E27FC236}">
                  <a16:creationId xmlns:a16="http://schemas.microsoft.com/office/drawing/2014/main" id="{966C82F0-DAE5-4BDB-81BC-BE00B9034A0F}"/>
                </a:ext>
              </a:extLst>
            </p:cNvPr>
            <p:cNvSpPr/>
            <p:nvPr/>
          </p:nvSpPr>
          <p:spPr>
            <a:xfrm flipH="1" flipV="1">
              <a:off x="926105" y="332743"/>
              <a:ext cx="806453" cy="4381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79" name="Connection Line">
              <a:extLst>
                <a:ext uri="{FF2B5EF4-FFF2-40B4-BE49-F238E27FC236}">
                  <a16:creationId xmlns:a16="http://schemas.microsoft.com/office/drawing/2014/main" id="{E5CAD112-8ABA-4545-86AF-44B44BBBEE51}"/>
                </a:ext>
              </a:extLst>
            </p:cNvPr>
            <p:cNvSpPr/>
            <p:nvPr/>
          </p:nvSpPr>
          <p:spPr>
            <a:xfrm flipV="1">
              <a:off x="926105" y="1005493"/>
              <a:ext cx="802356" cy="11786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0" name="Connection Line">
              <a:extLst>
                <a:ext uri="{FF2B5EF4-FFF2-40B4-BE49-F238E27FC236}">
                  <a16:creationId xmlns:a16="http://schemas.microsoft.com/office/drawing/2014/main" id="{5BB592B2-E389-4833-98C7-6AB119992A88}"/>
                </a:ext>
              </a:extLst>
            </p:cNvPr>
            <p:cNvSpPr/>
            <p:nvPr/>
          </p:nvSpPr>
          <p:spPr>
            <a:xfrm>
              <a:off x="926105" y="918896"/>
              <a:ext cx="802123"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1" name="Connection Line">
              <a:extLst>
                <a:ext uri="{FF2B5EF4-FFF2-40B4-BE49-F238E27FC236}">
                  <a16:creationId xmlns:a16="http://schemas.microsoft.com/office/drawing/2014/main" id="{E4D1E851-4FDB-4C9A-8EF1-1E7857C82562}"/>
                </a:ext>
              </a:extLst>
            </p:cNvPr>
            <p:cNvSpPr/>
            <p:nvPr/>
          </p:nvSpPr>
          <p:spPr>
            <a:xfrm flipH="1" flipV="1">
              <a:off x="926106" y="714443"/>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2" name="Connection Line">
              <a:extLst>
                <a:ext uri="{FF2B5EF4-FFF2-40B4-BE49-F238E27FC236}">
                  <a16:creationId xmlns:a16="http://schemas.microsoft.com/office/drawing/2014/main" id="{379E4887-61FE-48CE-9B3E-84C128DFC764}"/>
                </a:ext>
              </a:extLst>
            </p:cNvPr>
            <p:cNvSpPr/>
            <p:nvPr/>
          </p:nvSpPr>
          <p:spPr>
            <a:xfrm>
              <a:off x="926103" y="509984"/>
              <a:ext cx="806918" cy="4642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3" name="Connection Line">
              <a:extLst>
                <a:ext uri="{FF2B5EF4-FFF2-40B4-BE49-F238E27FC236}">
                  <a16:creationId xmlns:a16="http://schemas.microsoft.com/office/drawing/2014/main" id="{CC197D52-8464-44D8-B212-62DD3F081D17}"/>
                </a:ext>
              </a:extLst>
            </p:cNvPr>
            <p:cNvSpPr/>
            <p:nvPr/>
          </p:nvSpPr>
          <p:spPr>
            <a:xfrm>
              <a:off x="926104" y="332738"/>
              <a:ext cx="810136" cy="635174"/>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4" name="Connection Line">
              <a:extLst>
                <a:ext uri="{FF2B5EF4-FFF2-40B4-BE49-F238E27FC236}">
                  <a16:creationId xmlns:a16="http://schemas.microsoft.com/office/drawing/2014/main" id="{5781D93D-3A8A-4C1E-8CC5-BE2770D0A0D7}"/>
                </a:ext>
              </a:extLst>
            </p:cNvPr>
            <p:cNvSpPr/>
            <p:nvPr/>
          </p:nvSpPr>
          <p:spPr>
            <a:xfrm>
              <a:off x="926105" y="1123349"/>
              <a:ext cx="802123" cy="7528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5" name="Connection Line">
              <a:extLst>
                <a:ext uri="{FF2B5EF4-FFF2-40B4-BE49-F238E27FC236}">
                  <a16:creationId xmlns:a16="http://schemas.microsoft.com/office/drawing/2014/main" id="{64BE3A51-87A3-4C69-BD8A-9FEEA0E478BE}"/>
                </a:ext>
              </a:extLst>
            </p:cNvPr>
            <p:cNvSpPr/>
            <p:nvPr/>
          </p:nvSpPr>
          <p:spPr>
            <a:xfrm>
              <a:off x="926104" y="918896"/>
              <a:ext cx="803820" cy="2689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6" name="Connection Line">
              <a:extLst>
                <a:ext uri="{FF2B5EF4-FFF2-40B4-BE49-F238E27FC236}">
                  <a16:creationId xmlns:a16="http://schemas.microsoft.com/office/drawing/2014/main" id="{6095FA9A-45D5-42DA-9797-C8066CFF03CE}"/>
                </a:ext>
              </a:extLst>
            </p:cNvPr>
            <p:cNvSpPr/>
            <p:nvPr/>
          </p:nvSpPr>
          <p:spPr>
            <a:xfrm flipH="1" flipV="1">
              <a:off x="926107" y="714442"/>
              <a:ext cx="806916" cy="46424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7" name="Connection Line">
              <a:extLst>
                <a:ext uri="{FF2B5EF4-FFF2-40B4-BE49-F238E27FC236}">
                  <a16:creationId xmlns:a16="http://schemas.microsoft.com/office/drawing/2014/main" id="{60076549-B3AD-4AB6-8EF5-30BF259351EB}"/>
                </a:ext>
              </a:extLst>
            </p:cNvPr>
            <p:cNvSpPr/>
            <p:nvPr/>
          </p:nvSpPr>
          <p:spPr>
            <a:xfrm>
              <a:off x="926105" y="509984"/>
              <a:ext cx="810643" cy="6615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8" name="Connection Line">
              <a:extLst>
                <a:ext uri="{FF2B5EF4-FFF2-40B4-BE49-F238E27FC236}">
                  <a16:creationId xmlns:a16="http://schemas.microsoft.com/office/drawing/2014/main" id="{C2CC473F-62E6-4DF3-BA73-36F7D9BF83DE}"/>
                </a:ext>
              </a:extLst>
            </p:cNvPr>
            <p:cNvSpPr/>
            <p:nvPr/>
          </p:nvSpPr>
          <p:spPr>
            <a:xfrm flipH="1" flipV="1">
              <a:off x="926106" y="332739"/>
              <a:ext cx="813908" cy="83407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89" name="Connection Line">
              <a:extLst>
                <a:ext uri="{FF2B5EF4-FFF2-40B4-BE49-F238E27FC236}">
                  <a16:creationId xmlns:a16="http://schemas.microsoft.com/office/drawing/2014/main" id="{596DAD1E-E1A0-4C3A-ADD6-6591E17791D1}"/>
                </a:ext>
              </a:extLst>
            </p:cNvPr>
            <p:cNvSpPr/>
            <p:nvPr/>
          </p:nvSpPr>
          <p:spPr>
            <a:xfrm>
              <a:off x="926105" y="1123349"/>
              <a:ext cx="803818" cy="2689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0" name="Connection Line">
              <a:extLst>
                <a:ext uri="{FF2B5EF4-FFF2-40B4-BE49-F238E27FC236}">
                  <a16:creationId xmlns:a16="http://schemas.microsoft.com/office/drawing/2014/main" id="{6EB9B232-2DC4-4F2B-8C3B-2234FCAE8036}"/>
                </a:ext>
              </a:extLst>
            </p:cNvPr>
            <p:cNvSpPr/>
            <p:nvPr/>
          </p:nvSpPr>
          <p:spPr>
            <a:xfrm>
              <a:off x="926103" y="918896"/>
              <a:ext cx="806918" cy="4642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1" name="Connection Line">
              <a:extLst>
                <a:ext uri="{FF2B5EF4-FFF2-40B4-BE49-F238E27FC236}">
                  <a16:creationId xmlns:a16="http://schemas.microsoft.com/office/drawing/2014/main" id="{CF998A5A-177B-4A8C-840C-4693D6DC3503}"/>
                </a:ext>
              </a:extLst>
            </p:cNvPr>
            <p:cNvSpPr/>
            <p:nvPr/>
          </p:nvSpPr>
          <p:spPr>
            <a:xfrm flipH="1" flipV="1">
              <a:off x="926106" y="714442"/>
              <a:ext cx="810643" cy="66154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2" name="Connection Line">
              <a:extLst>
                <a:ext uri="{FF2B5EF4-FFF2-40B4-BE49-F238E27FC236}">
                  <a16:creationId xmlns:a16="http://schemas.microsoft.com/office/drawing/2014/main" id="{586CD49C-9AAB-44BF-81AF-500F0F449F8D}"/>
                </a:ext>
              </a:extLst>
            </p:cNvPr>
            <p:cNvSpPr/>
            <p:nvPr/>
          </p:nvSpPr>
          <p:spPr>
            <a:xfrm>
              <a:off x="926104" y="509984"/>
              <a:ext cx="814394" cy="86066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3" name="Connection Line">
              <a:extLst>
                <a:ext uri="{FF2B5EF4-FFF2-40B4-BE49-F238E27FC236}">
                  <a16:creationId xmlns:a16="http://schemas.microsoft.com/office/drawing/2014/main" id="{F0A65B67-3FB5-4E07-BE6B-37BD92E8382A}"/>
                </a:ext>
              </a:extLst>
            </p:cNvPr>
            <p:cNvSpPr/>
            <p:nvPr/>
          </p:nvSpPr>
          <p:spPr>
            <a:xfrm flipH="1" flipV="1">
              <a:off x="926107" y="332739"/>
              <a:ext cx="817409" cy="103444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4" name="Connection Line">
              <a:extLst>
                <a:ext uri="{FF2B5EF4-FFF2-40B4-BE49-F238E27FC236}">
                  <a16:creationId xmlns:a16="http://schemas.microsoft.com/office/drawing/2014/main" id="{F60D534F-EE1E-41C3-9A97-A37AACF4EDD5}"/>
                </a:ext>
              </a:extLst>
            </p:cNvPr>
            <p:cNvSpPr/>
            <p:nvPr/>
          </p:nvSpPr>
          <p:spPr>
            <a:xfrm flipV="1">
              <a:off x="42089" y="1126996"/>
              <a:ext cx="849283" cy="28416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5" name="Connection Line">
              <a:extLst>
                <a:ext uri="{FF2B5EF4-FFF2-40B4-BE49-F238E27FC236}">
                  <a16:creationId xmlns:a16="http://schemas.microsoft.com/office/drawing/2014/main" id="{C3E638E2-54C8-403F-9798-87DCACD7CAA9}"/>
                </a:ext>
              </a:extLst>
            </p:cNvPr>
            <p:cNvSpPr/>
            <p:nvPr/>
          </p:nvSpPr>
          <p:spPr>
            <a:xfrm flipV="1">
              <a:off x="42089" y="949751"/>
              <a:ext cx="849283" cy="4614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6" name="Connection Line">
              <a:extLst>
                <a:ext uri="{FF2B5EF4-FFF2-40B4-BE49-F238E27FC236}">
                  <a16:creationId xmlns:a16="http://schemas.microsoft.com/office/drawing/2014/main" id="{6568412C-D3BC-416C-B271-A90F42D0FF01}"/>
                </a:ext>
              </a:extLst>
            </p:cNvPr>
            <p:cNvSpPr/>
            <p:nvPr/>
          </p:nvSpPr>
          <p:spPr>
            <a:xfrm flipV="1">
              <a:off x="42089" y="745297"/>
              <a:ext cx="849283" cy="6658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7" name="Connection Line">
              <a:extLst>
                <a:ext uri="{FF2B5EF4-FFF2-40B4-BE49-F238E27FC236}">
                  <a16:creationId xmlns:a16="http://schemas.microsoft.com/office/drawing/2014/main" id="{0A1847B0-E5DA-46D8-AAF8-058FA8184C58}"/>
                </a:ext>
              </a:extLst>
            </p:cNvPr>
            <p:cNvSpPr/>
            <p:nvPr/>
          </p:nvSpPr>
          <p:spPr>
            <a:xfrm flipV="1">
              <a:off x="42089" y="540841"/>
              <a:ext cx="849283" cy="87032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8" name="Connection Line">
              <a:extLst>
                <a:ext uri="{FF2B5EF4-FFF2-40B4-BE49-F238E27FC236}">
                  <a16:creationId xmlns:a16="http://schemas.microsoft.com/office/drawing/2014/main" id="{BF16CE9F-1285-4505-99EC-363AA5FB2D21}"/>
                </a:ext>
              </a:extLst>
            </p:cNvPr>
            <p:cNvSpPr/>
            <p:nvPr/>
          </p:nvSpPr>
          <p:spPr>
            <a:xfrm flipV="1">
              <a:off x="42089" y="336387"/>
              <a:ext cx="849283" cy="1074778"/>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99" name="Connection Line">
              <a:extLst>
                <a:ext uri="{FF2B5EF4-FFF2-40B4-BE49-F238E27FC236}">
                  <a16:creationId xmlns:a16="http://schemas.microsoft.com/office/drawing/2014/main" id="{A0379D1A-A011-4D51-AA5D-76A56C9B3BEC}"/>
                </a:ext>
              </a:extLst>
            </p:cNvPr>
            <p:cNvSpPr/>
            <p:nvPr/>
          </p:nvSpPr>
          <p:spPr>
            <a:xfrm flipV="1">
              <a:off x="42089" y="336386"/>
              <a:ext cx="849283" cy="88533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0" name="Connection Line">
              <a:extLst>
                <a:ext uri="{FF2B5EF4-FFF2-40B4-BE49-F238E27FC236}">
                  <a16:creationId xmlns:a16="http://schemas.microsoft.com/office/drawing/2014/main" id="{1D653FEF-1DEB-47B2-B54E-D1358411D714}"/>
                </a:ext>
              </a:extLst>
            </p:cNvPr>
            <p:cNvSpPr/>
            <p:nvPr/>
          </p:nvSpPr>
          <p:spPr>
            <a:xfrm flipV="1">
              <a:off x="42089" y="540844"/>
              <a:ext cx="849283" cy="680879"/>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1" name="Connection Line">
              <a:extLst>
                <a:ext uri="{FF2B5EF4-FFF2-40B4-BE49-F238E27FC236}">
                  <a16:creationId xmlns:a16="http://schemas.microsoft.com/office/drawing/2014/main" id="{B1359EC5-745A-4589-8E47-A2DD75412C0E}"/>
                </a:ext>
              </a:extLst>
            </p:cNvPr>
            <p:cNvSpPr/>
            <p:nvPr/>
          </p:nvSpPr>
          <p:spPr>
            <a:xfrm flipV="1">
              <a:off x="42089" y="745297"/>
              <a:ext cx="849283" cy="47642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2" name="Connection Line">
              <a:extLst>
                <a:ext uri="{FF2B5EF4-FFF2-40B4-BE49-F238E27FC236}">
                  <a16:creationId xmlns:a16="http://schemas.microsoft.com/office/drawing/2014/main" id="{9E766009-81BC-4626-8EDC-79BEEDB92B4E}"/>
                </a:ext>
              </a:extLst>
            </p:cNvPr>
            <p:cNvSpPr/>
            <p:nvPr/>
          </p:nvSpPr>
          <p:spPr>
            <a:xfrm flipV="1">
              <a:off x="42089" y="949751"/>
              <a:ext cx="849283" cy="27197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3" name="Connection Line">
              <a:extLst>
                <a:ext uri="{FF2B5EF4-FFF2-40B4-BE49-F238E27FC236}">
                  <a16:creationId xmlns:a16="http://schemas.microsoft.com/office/drawing/2014/main" id="{A8B96903-DD67-42DA-BFF6-2690A8D03168}"/>
                </a:ext>
              </a:extLst>
            </p:cNvPr>
            <p:cNvSpPr/>
            <p:nvPr/>
          </p:nvSpPr>
          <p:spPr>
            <a:xfrm flipV="1">
              <a:off x="42089" y="1126996"/>
              <a:ext cx="849283" cy="9472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4" name="Circle">
              <a:extLst>
                <a:ext uri="{FF2B5EF4-FFF2-40B4-BE49-F238E27FC236}">
                  <a16:creationId xmlns:a16="http://schemas.microsoft.com/office/drawing/2014/main" id="{244A10DF-B1F2-4088-830E-674FB8B33641}"/>
                </a:ext>
              </a:extLst>
            </p:cNvPr>
            <p:cNvSpPr/>
            <p:nvPr/>
          </p:nvSpPr>
          <p:spPr>
            <a:xfrm>
              <a:off x="-2" y="364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05" name="Circle">
              <a:extLst>
                <a:ext uri="{FF2B5EF4-FFF2-40B4-BE49-F238E27FC236}">
                  <a16:creationId xmlns:a16="http://schemas.microsoft.com/office/drawing/2014/main" id="{8F62FAC0-03D4-4ED7-90D9-55DFB7CD642D}"/>
                </a:ext>
              </a:extLst>
            </p:cNvPr>
            <p:cNvSpPr/>
            <p:nvPr/>
          </p:nvSpPr>
          <p:spPr>
            <a:xfrm>
              <a:off x="-2" y="208104"/>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06" name="Circle">
              <a:extLst>
                <a:ext uri="{FF2B5EF4-FFF2-40B4-BE49-F238E27FC236}">
                  <a16:creationId xmlns:a16="http://schemas.microsoft.com/office/drawing/2014/main" id="{B05B14F6-9E9F-42B5-98FF-19F394F3F23F}"/>
                </a:ext>
              </a:extLst>
            </p:cNvPr>
            <p:cNvSpPr/>
            <p:nvPr/>
          </p:nvSpPr>
          <p:spPr>
            <a:xfrm>
              <a:off x="-2" y="136257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07" name="Circle">
              <a:extLst>
                <a:ext uri="{FF2B5EF4-FFF2-40B4-BE49-F238E27FC236}">
                  <a16:creationId xmlns:a16="http://schemas.microsoft.com/office/drawing/2014/main" id="{C5D27A63-7F64-4713-9766-7A3151359D12}"/>
                </a:ext>
              </a:extLst>
            </p:cNvPr>
            <p:cNvSpPr/>
            <p:nvPr/>
          </p:nvSpPr>
          <p:spPr>
            <a:xfrm>
              <a:off x="-2" y="117314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08" name="Connection Line">
              <a:extLst>
                <a:ext uri="{FF2B5EF4-FFF2-40B4-BE49-F238E27FC236}">
                  <a16:creationId xmlns:a16="http://schemas.microsoft.com/office/drawing/2014/main" id="{175C2B6F-564E-42F8-B3B6-8C497D0A55FC}"/>
                </a:ext>
              </a:extLst>
            </p:cNvPr>
            <p:cNvSpPr/>
            <p:nvPr/>
          </p:nvSpPr>
          <p:spPr>
            <a:xfrm flipV="1">
              <a:off x="42089" y="336387"/>
              <a:ext cx="849283" cy="69589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09" name="Connection Line">
              <a:extLst>
                <a:ext uri="{FF2B5EF4-FFF2-40B4-BE49-F238E27FC236}">
                  <a16:creationId xmlns:a16="http://schemas.microsoft.com/office/drawing/2014/main" id="{EDEA0994-030C-4AB1-BBA7-35F54A6D5B27}"/>
                </a:ext>
              </a:extLst>
            </p:cNvPr>
            <p:cNvSpPr/>
            <p:nvPr/>
          </p:nvSpPr>
          <p:spPr>
            <a:xfrm flipV="1">
              <a:off x="42089" y="540843"/>
              <a:ext cx="849283" cy="49144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0" name="Connection Line">
              <a:extLst>
                <a:ext uri="{FF2B5EF4-FFF2-40B4-BE49-F238E27FC236}">
                  <a16:creationId xmlns:a16="http://schemas.microsoft.com/office/drawing/2014/main" id="{88E95452-1AF3-4FB5-9266-36F241022162}"/>
                </a:ext>
              </a:extLst>
            </p:cNvPr>
            <p:cNvSpPr/>
            <p:nvPr/>
          </p:nvSpPr>
          <p:spPr>
            <a:xfrm flipV="1">
              <a:off x="42089" y="745297"/>
              <a:ext cx="849283" cy="28698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1" name="Connection Line">
              <a:extLst>
                <a:ext uri="{FF2B5EF4-FFF2-40B4-BE49-F238E27FC236}">
                  <a16:creationId xmlns:a16="http://schemas.microsoft.com/office/drawing/2014/main" id="{706F2A7A-3F87-42B9-AD7E-B05C9226C7F8}"/>
                </a:ext>
              </a:extLst>
            </p:cNvPr>
            <p:cNvSpPr/>
            <p:nvPr/>
          </p:nvSpPr>
          <p:spPr>
            <a:xfrm flipH="1">
              <a:off x="42090" y="949750"/>
              <a:ext cx="849283" cy="8253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2" name="Connection Line">
              <a:extLst>
                <a:ext uri="{FF2B5EF4-FFF2-40B4-BE49-F238E27FC236}">
                  <a16:creationId xmlns:a16="http://schemas.microsoft.com/office/drawing/2014/main" id="{197F0FD0-F674-448D-85CA-8A30CA03E86C}"/>
                </a:ext>
              </a:extLst>
            </p:cNvPr>
            <p:cNvSpPr/>
            <p:nvPr/>
          </p:nvSpPr>
          <p:spPr>
            <a:xfrm>
              <a:off x="42089" y="1032275"/>
              <a:ext cx="849283" cy="9472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3" name="Connection Line">
              <a:extLst>
                <a:ext uri="{FF2B5EF4-FFF2-40B4-BE49-F238E27FC236}">
                  <a16:creationId xmlns:a16="http://schemas.microsoft.com/office/drawing/2014/main" id="{1FF17BFF-FACE-4BE9-AE89-8527E8E6238A}"/>
                </a:ext>
              </a:extLst>
            </p:cNvPr>
            <p:cNvSpPr/>
            <p:nvPr/>
          </p:nvSpPr>
          <p:spPr>
            <a:xfrm flipH="1">
              <a:off x="42090" y="336385"/>
              <a:ext cx="849283" cy="50645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4" name="Connection Line">
              <a:extLst>
                <a:ext uri="{FF2B5EF4-FFF2-40B4-BE49-F238E27FC236}">
                  <a16:creationId xmlns:a16="http://schemas.microsoft.com/office/drawing/2014/main" id="{B2649F17-D9A2-4EDF-9E91-6A180E032DEE}"/>
                </a:ext>
              </a:extLst>
            </p:cNvPr>
            <p:cNvSpPr/>
            <p:nvPr/>
          </p:nvSpPr>
          <p:spPr>
            <a:xfrm flipH="1">
              <a:off x="42090" y="540839"/>
              <a:ext cx="849283" cy="30200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5" name="Connection Line">
              <a:extLst>
                <a:ext uri="{FF2B5EF4-FFF2-40B4-BE49-F238E27FC236}">
                  <a16:creationId xmlns:a16="http://schemas.microsoft.com/office/drawing/2014/main" id="{7AF0B971-F30B-475B-AB51-088E712F4B57}"/>
                </a:ext>
              </a:extLst>
            </p:cNvPr>
            <p:cNvSpPr/>
            <p:nvPr/>
          </p:nvSpPr>
          <p:spPr>
            <a:xfrm flipV="1">
              <a:off x="42089" y="745297"/>
              <a:ext cx="849283" cy="9754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6" name="Connection Line">
              <a:extLst>
                <a:ext uri="{FF2B5EF4-FFF2-40B4-BE49-F238E27FC236}">
                  <a16:creationId xmlns:a16="http://schemas.microsoft.com/office/drawing/2014/main" id="{C21027CD-0FEF-4C9D-A997-C9F2EFACEACC}"/>
                </a:ext>
              </a:extLst>
            </p:cNvPr>
            <p:cNvSpPr/>
            <p:nvPr/>
          </p:nvSpPr>
          <p:spPr>
            <a:xfrm flipH="1" flipV="1">
              <a:off x="42090" y="842837"/>
              <a:ext cx="849283" cy="10692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7" name="Connection Line">
              <a:extLst>
                <a:ext uri="{FF2B5EF4-FFF2-40B4-BE49-F238E27FC236}">
                  <a16:creationId xmlns:a16="http://schemas.microsoft.com/office/drawing/2014/main" id="{059834FA-9335-446C-81E5-F509BD88BBC7}"/>
                </a:ext>
              </a:extLst>
            </p:cNvPr>
            <p:cNvSpPr/>
            <p:nvPr/>
          </p:nvSpPr>
          <p:spPr>
            <a:xfrm>
              <a:off x="42089" y="842836"/>
              <a:ext cx="849283" cy="284167"/>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8" name="Connection Line">
              <a:extLst>
                <a:ext uri="{FF2B5EF4-FFF2-40B4-BE49-F238E27FC236}">
                  <a16:creationId xmlns:a16="http://schemas.microsoft.com/office/drawing/2014/main" id="{B1ADA554-885B-4C58-97E1-A0E68AABC104}"/>
                </a:ext>
              </a:extLst>
            </p:cNvPr>
            <p:cNvSpPr/>
            <p:nvPr/>
          </p:nvSpPr>
          <p:spPr>
            <a:xfrm flipH="1">
              <a:off x="42090" y="540839"/>
              <a:ext cx="849283" cy="1247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19" name="Connection Line">
              <a:extLst>
                <a:ext uri="{FF2B5EF4-FFF2-40B4-BE49-F238E27FC236}">
                  <a16:creationId xmlns:a16="http://schemas.microsoft.com/office/drawing/2014/main" id="{21A26457-9C4C-4CB5-8875-994010D71ED6}"/>
                </a:ext>
              </a:extLst>
            </p:cNvPr>
            <p:cNvSpPr/>
            <p:nvPr/>
          </p:nvSpPr>
          <p:spPr>
            <a:xfrm>
              <a:off x="42089" y="665588"/>
              <a:ext cx="849283" cy="797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0" name="Connection Line">
              <a:extLst>
                <a:ext uri="{FF2B5EF4-FFF2-40B4-BE49-F238E27FC236}">
                  <a16:creationId xmlns:a16="http://schemas.microsoft.com/office/drawing/2014/main" id="{8FCD3EC1-DF40-460C-9037-E81E5C6EE180}"/>
                </a:ext>
              </a:extLst>
            </p:cNvPr>
            <p:cNvSpPr/>
            <p:nvPr/>
          </p:nvSpPr>
          <p:spPr>
            <a:xfrm flipH="1" flipV="1">
              <a:off x="42090" y="665592"/>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1" name="Connection Line">
              <a:extLst>
                <a:ext uri="{FF2B5EF4-FFF2-40B4-BE49-F238E27FC236}">
                  <a16:creationId xmlns:a16="http://schemas.microsoft.com/office/drawing/2014/main" id="{250B2B65-27E8-43F9-BD09-4B592A1A568B}"/>
                </a:ext>
              </a:extLst>
            </p:cNvPr>
            <p:cNvSpPr/>
            <p:nvPr/>
          </p:nvSpPr>
          <p:spPr>
            <a:xfrm>
              <a:off x="42089" y="665588"/>
              <a:ext cx="849283" cy="46141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2" name="Connection Line">
              <a:extLst>
                <a:ext uri="{FF2B5EF4-FFF2-40B4-BE49-F238E27FC236}">
                  <a16:creationId xmlns:a16="http://schemas.microsoft.com/office/drawing/2014/main" id="{7072DFD2-5482-4421-ADA8-E78C40A8270A}"/>
                </a:ext>
              </a:extLst>
            </p:cNvPr>
            <p:cNvSpPr/>
            <p:nvPr/>
          </p:nvSpPr>
          <p:spPr>
            <a:xfrm flipH="1">
              <a:off x="42090" y="336385"/>
              <a:ext cx="849283" cy="12475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3" name="Connection Line">
              <a:extLst>
                <a:ext uri="{FF2B5EF4-FFF2-40B4-BE49-F238E27FC236}">
                  <a16:creationId xmlns:a16="http://schemas.microsoft.com/office/drawing/2014/main" id="{807133D2-281F-4F3F-87DA-70CEED0EA4DA}"/>
                </a:ext>
              </a:extLst>
            </p:cNvPr>
            <p:cNvSpPr/>
            <p:nvPr/>
          </p:nvSpPr>
          <p:spPr>
            <a:xfrm flipH="1" flipV="1">
              <a:off x="42090" y="461134"/>
              <a:ext cx="849283" cy="7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4" name="Connection Line">
              <a:extLst>
                <a:ext uri="{FF2B5EF4-FFF2-40B4-BE49-F238E27FC236}">
                  <a16:creationId xmlns:a16="http://schemas.microsoft.com/office/drawing/2014/main" id="{5CA0C62E-6497-4545-91C3-8A09E727483E}"/>
                </a:ext>
              </a:extLst>
            </p:cNvPr>
            <p:cNvSpPr/>
            <p:nvPr/>
          </p:nvSpPr>
          <p:spPr>
            <a:xfrm>
              <a:off x="42089" y="461133"/>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5" name="Connection Line">
              <a:extLst>
                <a:ext uri="{FF2B5EF4-FFF2-40B4-BE49-F238E27FC236}">
                  <a16:creationId xmlns:a16="http://schemas.microsoft.com/office/drawing/2014/main" id="{50947C49-185D-48EE-8106-F40B7253FEE0}"/>
                </a:ext>
              </a:extLst>
            </p:cNvPr>
            <p:cNvSpPr/>
            <p:nvPr/>
          </p:nvSpPr>
          <p:spPr>
            <a:xfrm flipH="1" flipV="1">
              <a:off x="42090" y="461138"/>
              <a:ext cx="849283" cy="4886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6" name="Connection Line">
              <a:extLst>
                <a:ext uri="{FF2B5EF4-FFF2-40B4-BE49-F238E27FC236}">
                  <a16:creationId xmlns:a16="http://schemas.microsoft.com/office/drawing/2014/main" id="{32FFA8DA-762F-46FF-B27A-47B2ECB85F6C}"/>
                </a:ext>
              </a:extLst>
            </p:cNvPr>
            <p:cNvSpPr/>
            <p:nvPr/>
          </p:nvSpPr>
          <p:spPr>
            <a:xfrm flipH="1" flipV="1">
              <a:off x="42090" y="461137"/>
              <a:ext cx="849283" cy="6658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7" name="Connection Line">
              <a:extLst>
                <a:ext uri="{FF2B5EF4-FFF2-40B4-BE49-F238E27FC236}">
                  <a16:creationId xmlns:a16="http://schemas.microsoft.com/office/drawing/2014/main" id="{38F1A55B-E2E3-46AF-A74D-EBE9DCE2CD4F}"/>
                </a:ext>
              </a:extLst>
            </p:cNvPr>
            <p:cNvSpPr/>
            <p:nvPr/>
          </p:nvSpPr>
          <p:spPr>
            <a:xfrm flipH="1" flipV="1">
              <a:off x="42090" y="256680"/>
              <a:ext cx="849283" cy="7971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8" name="Connection Line">
              <a:extLst>
                <a:ext uri="{FF2B5EF4-FFF2-40B4-BE49-F238E27FC236}">
                  <a16:creationId xmlns:a16="http://schemas.microsoft.com/office/drawing/2014/main" id="{D09352E9-3072-4626-9ED5-E84D711C174C}"/>
                </a:ext>
              </a:extLst>
            </p:cNvPr>
            <p:cNvSpPr/>
            <p:nvPr/>
          </p:nvSpPr>
          <p:spPr>
            <a:xfrm flipH="1" flipV="1">
              <a:off x="42090" y="256681"/>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29" name="Connection Line">
              <a:extLst>
                <a:ext uri="{FF2B5EF4-FFF2-40B4-BE49-F238E27FC236}">
                  <a16:creationId xmlns:a16="http://schemas.microsoft.com/office/drawing/2014/main" id="{5D2AB84D-9371-4D6D-956B-0037117F6AAA}"/>
                </a:ext>
              </a:extLst>
            </p:cNvPr>
            <p:cNvSpPr/>
            <p:nvPr/>
          </p:nvSpPr>
          <p:spPr>
            <a:xfrm>
              <a:off x="42089" y="256680"/>
              <a:ext cx="849283" cy="48862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0" name="Connection Line">
              <a:extLst>
                <a:ext uri="{FF2B5EF4-FFF2-40B4-BE49-F238E27FC236}">
                  <a16:creationId xmlns:a16="http://schemas.microsoft.com/office/drawing/2014/main" id="{28F39A49-2E68-454F-AFBE-B861BE66E3FD}"/>
                </a:ext>
              </a:extLst>
            </p:cNvPr>
            <p:cNvSpPr/>
            <p:nvPr/>
          </p:nvSpPr>
          <p:spPr>
            <a:xfrm flipH="1" flipV="1">
              <a:off x="42090" y="256683"/>
              <a:ext cx="849283" cy="6930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1" name="Connection Line">
              <a:extLst>
                <a:ext uri="{FF2B5EF4-FFF2-40B4-BE49-F238E27FC236}">
                  <a16:creationId xmlns:a16="http://schemas.microsoft.com/office/drawing/2014/main" id="{EE264CE0-63B7-4CA2-BDBC-B2B5442A6AEF}"/>
                </a:ext>
              </a:extLst>
            </p:cNvPr>
            <p:cNvSpPr/>
            <p:nvPr/>
          </p:nvSpPr>
          <p:spPr>
            <a:xfrm flipH="1" flipV="1">
              <a:off x="42090" y="52226"/>
              <a:ext cx="849283" cy="28416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2" name="Connection Line">
              <a:extLst>
                <a:ext uri="{FF2B5EF4-FFF2-40B4-BE49-F238E27FC236}">
                  <a16:creationId xmlns:a16="http://schemas.microsoft.com/office/drawing/2014/main" id="{89D06908-533F-4B6B-B01E-C51C990AA6B0}"/>
                </a:ext>
              </a:extLst>
            </p:cNvPr>
            <p:cNvSpPr/>
            <p:nvPr/>
          </p:nvSpPr>
          <p:spPr>
            <a:xfrm flipH="1" flipV="1">
              <a:off x="42090" y="52226"/>
              <a:ext cx="849283" cy="488621"/>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3" name="Connection Line">
              <a:extLst>
                <a:ext uri="{FF2B5EF4-FFF2-40B4-BE49-F238E27FC236}">
                  <a16:creationId xmlns:a16="http://schemas.microsoft.com/office/drawing/2014/main" id="{F954C76A-CE93-40F5-B167-5BD095B47B93}"/>
                </a:ext>
              </a:extLst>
            </p:cNvPr>
            <p:cNvSpPr/>
            <p:nvPr/>
          </p:nvSpPr>
          <p:spPr>
            <a:xfrm>
              <a:off x="42089" y="52225"/>
              <a:ext cx="849280" cy="693075"/>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4" name="Connection Line">
              <a:extLst>
                <a:ext uri="{FF2B5EF4-FFF2-40B4-BE49-F238E27FC236}">
                  <a16:creationId xmlns:a16="http://schemas.microsoft.com/office/drawing/2014/main" id="{6CF02698-9A3E-467C-B483-343D6D09F491}"/>
                </a:ext>
              </a:extLst>
            </p:cNvPr>
            <p:cNvSpPr/>
            <p:nvPr/>
          </p:nvSpPr>
          <p:spPr>
            <a:xfrm flipH="1" flipV="1">
              <a:off x="42090" y="52226"/>
              <a:ext cx="849283" cy="897532"/>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35" name="Circle">
              <a:extLst>
                <a:ext uri="{FF2B5EF4-FFF2-40B4-BE49-F238E27FC236}">
                  <a16:creationId xmlns:a16="http://schemas.microsoft.com/office/drawing/2014/main" id="{42ADD329-2B79-4E1D-B86B-6945F78D593C}"/>
                </a:ext>
              </a:extLst>
            </p:cNvPr>
            <p:cNvSpPr/>
            <p:nvPr/>
          </p:nvSpPr>
          <p:spPr>
            <a:xfrm rot="10800000">
              <a:off x="1733288" y="1358931"/>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6" name="Circle">
              <a:extLst>
                <a:ext uri="{FF2B5EF4-FFF2-40B4-BE49-F238E27FC236}">
                  <a16:creationId xmlns:a16="http://schemas.microsoft.com/office/drawing/2014/main" id="{7B9C9E5D-36E2-47DB-A44B-931A144398E3}"/>
                </a:ext>
              </a:extLst>
            </p:cNvPr>
            <p:cNvSpPr/>
            <p:nvPr/>
          </p:nvSpPr>
          <p:spPr>
            <a:xfrm rot="10800000">
              <a:off x="1733288" y="1154473"/>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7" name="Circle">
              <a:extLst>
                <a:ext uri="{FF2B5EF4-FFF2-40B4-BE49-F238E27FC236}">
                  <a16:creationId xmlns:a16="http://schemas.microsoft.com/office/drawing/2014/main" id="{28C8E0B6-EE93-4885-B3F7-360F36EA2016}"/>
                </a:ext>
              </a:extLst>
            </p:cNvPr>
            <p:cNvSpPr/>
            <p:nvPr/>
          </p:nvSpPr>
          <p:spPr>
            <a:xfrm rot="10800000">
              <a:off x="1733288" y="-2"/>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8" name="Circle">
              <a:extLst>
                <a:ext uri="{FF2B5EF4-FFF2-40B4-BE49-F238E27FC236}">
                  <a16:creationId xmlns:a16="http://schemas.microsoft.com/office/drawing/2014/main" id="{A1CE39FA-3D89-44C7-BD79-5897BCF15EBD}"/>
                </a:ext>
              </a:extLst>
            </p:cNvPr>
            <p:cNvSpPr/>
            <p:nvPr/>
          </p:nvSpPr>
          <p:spPr>
            <a:xfrm rot="10800000">
              <a:off x="1733288" y="568316"/>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39" name="Circle">
              <a:extLst>
                <a:ext uri="{FF2B5EF4-FFF2-40B4-BE49-F238E27FC236}">
                  <a16:creationId xmlns:a16="http://schemas.microsoft.com/office/drawing/2014/main" id="{8A9A276E-343D-49D4-84B2-10DF9C96166B}"/>
                </a:ext>
              </a:extLst>
            </p:cNvPr>
            <p:cNvSpPr/>
            <p:nvPr/>
          </p:nvSpPr>
          <p:spPr>
            <a:xfrm rot="10800000">
              <a:off x="1733288" y="95001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0" name="Circle">
              <a:extLst>
                <a:ext uri="{FF2B5EF4-FFF2-40B4-BE49-F238E27FC236}">
                  <a16:creationId xmlns:a16="http://schemas.microsoft.com/office/drawing/2014/main" id="{9CA6F9DF-34C5-429A-9356-142ED6926AA1}"/>
                </a:ext>
              </a:extLst>
            </p:cNvPr>
            <p:cNvSpPr/>
            <p:nvPr/>
          </p:nvSpPr>
          <p:spPr>
            <a:xfrm rot="10800000">
              <a:off x="1733288" y="189438"/>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1" name="Circle">
              <a:extLst>
                <a:ext uri="{FF2B5EF4-FFF2-40B4-BE49-F238E27FC236}">
                  <a16:creationId xmlns:a16="http://schemas.microsoft.com/office/drawing/2014/main" id="{4CC8565D-F87B-49B2-9D7F-76F4ABE4409E}"/>
                </a:ext>
              </a:extLst>
            </p:cNvPr>
            <p:cNvSpPr/>
            <p:nvPr/>
          </p:nvSpPr>
          <p:spPr>
            <a:xfrm rot="10800000">
              <a:off x="1733288" y="37887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2" name="Circle">
              <a:extLst>
                <a:ext uri="{FF2B5EF4-FFF2-40B4-BE49-F238E27FC236}">
                  <a16:creationId xmlns:a16="http://schemas.microsoft.com/office/drawing/2014/main" id="{1083ADB9-3B9A-420B-AC97-5C161A090886}"/>
                </a:ext>
              </a:extLst>
            </p:cNvPr>
            <p:cNvSpPr/>
            <p:nvPr/>
          </p:nvSpPr>
          <p:spPr>
            <a:xfrm rot="10800000">
              <a:off x="1733288" y="745565"/>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3" name="Circle">
              <a:extLst>
                <a:ext uri="{FF2B5EF4-FFF2-40B4-BE49-F238E27FC236}">
                  <a16:creationId xmlns:a16="http://schemas.microsoft.com/office/drawing/2014/main" id="{1BBCA483-A288-4AC5-A05A-6E6E04D70339}"/>
                </a:ext>
              </a:extLst>
            </p:cNvPr>
            <p:cNvSpPr/>
            <p:nvPr/>
          </p:nvSpPr>
          <p:spPr>
            <a:xfrm>
              <a:off x="849274" y="492263"/>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4" name="Circle">
              <a:extLst>
                <a:ext uri="{FF2B5EF4-FFF2-40B4-BE49-F238E27FC236}">
                  <a16:creationId xmlns:a16="http://schemas.microsoft.com/office/drawing/2014/main" id="{A2817B31-AC31-4335-8E5D-DB609074ACA4}"/>
                </a:ext>
              </a:extLst>
            </p:cNvPr>
            <p:cNvSpPr/>
            <p:nvPr/>
          </p:nvSpPr>
          <p:spPr>
            <a:xfrm>
              <a:off x="849274" y="107841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5" name="Circle">
              <a:extLst>
                <a:ext uri="{FF2B5EF4-FFF2-40B4-BE49-F238E27FC236}">
                  <a16:creationId xmlns:a16="http://schemas.microsoft.com/office/drawing/2014/main" id="{C9625B93-30CE-48EF-B46A-D00B49D0BA26}"/>
                </a:ext>
              </a:extLst>
            </p:cNvPr>
            <p:cNvSpPr/>
            <p:nvPr/>
          </p:nvSpPr>
          <p:spPr>
            <a:xfrm>
              <a:off x="849274" y="696717"/>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6" name="Circle">
              <a:extLst>
                <a:ext uri="{FF2B5EF4-FFF2-40B4-BE49-F238E27FC236}">
                  <a16:creationId xmlns:a16="http://schemas.microsoft.com/office/drawing/2014/main" id="{30F96505-DB41-49A3-9F3E-7EBFAFC87B4D}"/>
                </a:ext>
              </a:extLst>
            </p:cNvPr>
            <p:cNvSpPr/>
            <p:nvPr/>
          </p:nvSpPr>
          <p:spPr>
            <a:xfrm>
              <a:off x="849274" y="901174"/>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7" name="Connection Line">
              <a:extLst>
                <a:ext uri="{FF2B5EF4-FFF2-40B4-BE49-F238E27FC236}">
                  <a16:creationId xmlns:a16="http://schemas.microsoft.com/office/drawing/2014/main" id="{A6EDB02D-D90D-42E2-94EB-56F67C8C839D}"/>
                </a:ext>
              </a:extLst>
            </p:cNvPr>
            <p:cNvSpPr/>
            <p:nvPr/>
          </p:nvSpPr>
          <p:spPr>
            <a:xfrm flipH="1">
              <a:off x="42090" y="336385"/>
              <a:ext cx="849283" cy="329210"/>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48" name="Circle">
              <a:extLst>
                <a:ext uri="{FF2B5EF4-FFF2-40B4-BE49-F238E27FC236}">
                  <a16:creationId xmlns:a16="http://schemas.microsoft.com/office/drawing/2014/main" id="{E05A5EF1-D278-4ECA-B94E-A0D6D74B3D66}"/>
                </a:ext>
              </a:extLst>
            </p:cNvPr>
            <p:cNvSpPr/>
            <p:nvPr/>
          </p:nvSpPr>
          <p:spPr>
            <a:xfrm>
              <a:off x="849274" y="287809"/>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49" name="Circle">
              <a:extLst>
                <a:ext uri="{FF2B5EF4-FFF2-40B4-BE49-F238E27FC236}">
                  <a16:creationId xmlns:a16="http://schemas.microsoft.com/office/drawing/2014/main" id="{A618E9E9-46B3-4065-B86F-AAECB9A64B49}"/>
                </a:ext>
              </a:extLst>
            </p:cNvPr>
            <p:cNvSpPr/>
            <p:nvPr/>
          </p:nvSpPr>
          <p:spPr>
            <a:xfrm>
              <a:off x="-2" y="79426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50" name="Circle">
              <a:extLst>
                <a:ext uri="{FF2B5EF4-FFF2-40B4-BE49-F238E27FC236}">
                  <a16:creationId xmlns:a16="http://schemas.microsoft.com/office/drawing/2014/main" id="{3694CC39-8C71-48C7-8935-C67B21DFA3EE}"/>
                </a:ext>
              </a:extLst>
            </p:cNvPr>
            <p:cNvSpPr/>
            <p:nvPr/>
          </p:nvSpPr>
          <p:spPr>
            <a:xfrm>
              <a:off x="-2" y="412558"/>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51" name="Circle">
              <a:extLst>
                <a:ext uri="{FF2B5EF4-FFF2-40B4-BE49-F238E27FC236}">
                  <a16:creationId xmlns:a16="http://schemas.microsoft.com/office/drawing/2014/main" id="{8948764D-94A5-416F-AD43-31939041A378}"/>
                </a:ext>
              </a:extLst>
            </p:cNvPr>
            <p:cNvSpPr/>
            <p:nvPr/>
          </p:nvSpPr>
          <p:spPr>
            <a:xfrm>
              <a:off x="-2" y="983700"/>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52" name="Circle">
              <a:extLst>
                <a:ext uri="{FF2B5EF4-FFF2-40B4-BE49-F238E27FC236}">
                  <a16:creationId xmlns:a16="http://schemas.microsoft.com/office/drawing/2014/main" id="{C9D4037C-5964-4B07-A633-FD22DDCC6CAD}"/>
                </a:ext>
              </a:extLst>
            </p:cNvPr>
            <p:cNvSpPr/>
            <p:nvPr/>
          </p:nvSpPr>
          <p:spPr>
            <a:xfrm>
              <a:off x="-2" y="617011"/>
              <a:ext cx="84193" cy="97165"/>
            </a:xfrm>
            <a:prstGeom prst="ellipse">
              <a:avLst/>
            </a:prstGeom>
            <a:solidFill>
              <a:srgbClr val="FFFFFF"/>
            </a:solidFill>
            <a:ln w="25400" cap="flat">
              <a:solidFill>
                <a:srgbClr val="80D0FF"/>
              </a:solidFill>
              <a:prstDash val="solid"/>
              <a:round/>
            </a:ln>
            <a:effectLst/>
          </p:spPr>
          <p:txBody>
            <a:bodyPr wrap="square" lIns="45718" tIns="45718" rIns="45718" bIns="45718" numCol="1" anchor="ctr">
              <a:noAutofit/>
            </a:bodyPr>
            <a:lstStyle/>
            <a:p>
              <a:pPr>
                <a:defRPr sz="1200">
                  <a:latin typeface="Helvetica Neue Medium"/>
                  <a:ea typeface="Helvetica Neue Medium"/>
                  <a:cs typeface="Helvetica Neue Medium"/>
                  <a:sym typeface="Helvetica Neue Medium"/>
                </a:defRPr>
              </a:pPr>
              <a:endParaRPr sz="1200"/>
            </a:p>
          </p:txBody>
        </p:sp>
        <p:sp>
          <p:nvSpPr>
            <p:cNvPr id="153" name="Connection Line">
              <a:extLst>
                <a:ext uri="{FF2B5EF4-FFF2-40B4-BE49-F238E27FC236}">
                  <a16:creationId xmlns:a16="http://schemas.microsoft.com/office/drawing/2014/main" id="{52FFB064-B713-4AF4-ADFB-C26E4F3C5BD8}"/>
                </a:ext>
              </a:extLst>
            </p:cNvPr>
            <p:cNvSpPr/>
            <p:nvPr/>
          </p:nvSpPr>
          <p:spPr>
            <a:xfrm>
              <a:off x="42089" y="256680"/>
              <a:ext cx="849283" cy="870323"/>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sp>
          <p:nvSpPr>
            <p:cNvPr id="154" name="Connection Line">
              <a:extLst>
                <a:ext uri="{FF2B5EF4-FFF2-40B4-BE49-F238E27FC236}">
                  <a16:creationId xmlns:a16="http://schemas.microsoft.com/office/drawing/2014/main" id="{4060CF11-7195-4840-8D36-39BD17877122}"/>
                </a:ext>
              </a:extLst>
            </p:cNvPr>
            <p:cNvSpPr/>
            <p:nvPr/>
          </p:nvSpPr>
          <p:spPr>
            <a:xfrm>
              <a:off x="42088" y="52225"/>
              <a:ext cx="849283" cy="1074776"/>
            </a:xfrm>
            <a:prstGeom prst="line">
              <a:avLst/>
            </a:prstGeom>
            <a:noFill/>
            <a:ln w="25400" cap="flat">
              <a:solidFill>
                <a:srgbClr val="DDDDDD"/>
              </a:solidFill>
              <a:prstDash val="solid"/>
              <a:round/>
            </a:ln>
            <a:effectLst/>
          </p:spPr>
          <p:txBody>
            <a:bodyPr wrap="square" lIns="45718" tIns="45718" rIns="45718" bIns="45718" numCol="1" anchor="t">
              <a:noAutofit/>
            </a:bodyPr>
            <a:lstStyle/>
            <a:p>
              <a:endParaRPr/>
            </a:p>
          </p:txBody>
        </p:sp>
      </p:grpSp>
      <p:sp>
        <p:nvSpPr>
          <p:cNvPr id="155" name="Line">
            <a:extLst>
              <a:ext uri="{FF2B5EF4-FFF2-40B4-BE49-F238E27FC236}">
                <a16:creationId xmlns:a16="http://schemas.microsoft.com/office/drawing/2014/main" id="{51236ED2-86F8-40E7-B56F-D43B627A96E9}"/>
              </a:ext>
            </a:extLst>
          </p:cNvPr>
          <p:cNvSpPr/>
          <p:nvPr/>
        </p:nvSpPr>
        <p:spPr>
          <a:xfrm flipV="1">
            <a:off x="8020004" y="4924182"/>
            <a:ext cx="394826" cy="6961"/>
          </a:xfrm>
          <a:prstGeom prst="line">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txBody>
          <a:bodyPr lIns="45718" tIns="45718" rIns="45718" bIns="45718"/>
          <a:lstStyle/>
          <a:p>
            <a:endParaRPr/>
          </a:p>
        </p:txBody>
      </p:sp>
      <p:sp>
        <p:nvSpPr>
          <p:cNvPr id="156" name="Feed sentences to…">
            <a:extLst>
              <a:ext uri="{FF2B5EF4-FFF2-40B4-BE49-F238E27FC236}">
                <a16:creationId xmlns:a16="http://schemas.microsoft.com/office/drawing/2014/main" id="{05EDDC43-A245-409C-997E-398A4D722931}"/>
              </a:ext>
            </a:extLst>
          </p:cNvPr>
          <p:cNvSpPr txBox="1"/>
          <p:nvPr/>
        </p:nvSpPr>
        <p:spPr>
          <a:xfrm>
            <a:off x="8870481" y="5823957"/>
            <a:ext cx="1611065" cy="44146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5719" tIns="35719" rIns="35719" bIns="35719" anchor="ctr">
            <a:spAutoFit/>
          </a:bodyPr>
          <a:lstStyle/>
          <a:p>
            <a:pPr>
              <a:defRPr sz="1200"/>
            </a:pPr>
            <a:r>
              <a:rPr lang="en-US" sz="1200"/>
              <a:t>f</a:t>
            </a:r>
            <a:r>
              <a:rPr sz="1200"/>
              <a:t>e</a:t>
            </a:r>
            <a:r>
              <a:rPr lang="en-US" sz="1200"/>
              <a:t>ed walks</a:t>
            </a:r>
            <a:r>
              <a:rPr sz="1200"/>
              <a:t> to</a:t>
            </a:r>
            <a:r>
              <a:rPr lang="en-US" sz="1200"/>
              <a:t> </a:t>
            </a:r>
            <a:br>
              <a:rPr lang="en-US" sz="1200"/>
            </a:br>
            <a:r>
              <a:rPr lang="en-US" sz="1200"/>
              <a:t>s</a:t>
            </a:r>
            <a:r>
              <a:rPr sz="1200"/>
              <a:t>kip-gram NN model</a:t>
            </a:r>
          </a:p>
        </p:txBody>
      </p:sp>
      <p:sp>
        <p:nvSpPr>
          <p:cNvPr id="157" name="Oval 156">
            <a:extLst>
              <a:ext uri="{FF2B5EF4-FFF2-40B4-BE49-F238E27FC236}">
                <a16:creationId xmlns:a16="http://schemas.microsoft.com/office/drawing/2014/main" id="{96EF0019-621D-404A-B338-52F865B954F3}"/>
              </a:ext>
            </a:extLst>
          </p:cNvPr>
          <p:cNvSpPr/>
          <p:nvPr/>
        </p:nvSpPr>
        <p:spPr>
          <a:xfrm>
            <a:off x="5647832" y="4178883"/>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55694F2C-ACBE-4258-A344-0098899D7F80}"/>
              </a:ext>
            </a:extLst>
          </p:cNvPr>
          <p:cNvSpPr/>
          <p:nvPr/>
        </p:nvSpPr>
        <p:spPr>
          <a:xfrm>
            <a:off x="5649537" y="4414458"/>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5D6C26D-6C8A-4C81-A2BE-BC27CA75A888}"/>
              </a:ext>
            </a:extLst>
          </p:cNvPr>
          <p:cNvSpPr/>
          <p:nvPr/>
        </p:nvSpPr>
        <p:spPr>
          <a:xfrm>
            <a:off x="5647832" y="4638938"/>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B6E20E5-6DBB-4758-94CF-966994A0F991}"/>
              </a:ext>
            </a:extLst>
          </p:cNvPr>
          <p:cNvSpPr/>
          <p:nvPr/>
        </p:nvSpPr>
        <p:spPr>
          <a:xfrm>
            <a:off x="5647832" y="5289682"/>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DFA7875-30CE-4E3F-A4EF-DE02720AF2D3}"/>
              </a:ext>
            </a:extLst>
          </p:cNvPr>
          <p:cNvSpPr/>
          <p:nvPr/>
        </p:nvSpPr>
        <p:spPr>
          <a:xfrm>
            <a:off x="5647832" y="5489234"/>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1A9FC2FA-3B3C-47EC-8883-701A70878823}"/>
              </a:ext>
            </a:extLst>
          </p:cNvPr>
          <p:cNvSpPr/>
          <p:nvPr/>
        </p:nvSpPr>
        <p:spPr>
          <a:xfrm>
            <a:off x="5647832" y="5681569"/>
            <a:ext cx="91552" cy="97165"/>
          </a:xfrm>
          <a:prstGeom prst="ellipse">
            <a:avLst/>
          </a:prstGeom>
          <a:solidFill>
            <a:srgbClr val="E31837"/>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AEA5EDF-7A29-46A2-A9C7-8A6F21813C0D}"/>
              </a:ext>
            </a:extLst>
          </p:cNvPr>
          <p:cNvSpPr>
            <a:spLocks noGrp="1"/>
          </p:cNvSpPr>
          <p:nvPr>
            <p:ph type="sldNum" sz="quarter" idx="12"/>
          </p:nvPr>
        </p:nvSpPr>
        <p:spPr/>
        <p:txBody>
          <a:bodyPr/>
          <a:lstStyle/>
          <a:p>
            <a:fld id="{5F74FEF4-47FE-43C0-8A34-2652E10A11F5}" type="slidenum">
              <a:rPr lang="en-US" smtClean="0"/>
              <a:pPr/>
              <a:t>21</a:t>
            </a:fld>
            <a:endParaRPr lang="en-US"/>
          </a:p>
        </p:txBody>
      </p:sp>
    </p:spTree>
    <p:extLst>
      <p:ext uri="{BB962C8B-B14F-4D97-AF65-F5344CB8AC3E}">
        <p14:creationId xmlns:p14="http://schemas.microsoft.com/office/powerpoint/2010/main" val="23429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p:bldP spid="19" grpId="0" animBg="1"/>
      <p:bldP spid="20" grpId="0" animBg="1"/>
      <p:bldP spid="21" grpId="0" animBg="1"/>
      <p:bldP spid="22" grpId="0" animBg="1"/>
      <p:bldP spid="23" grpId="0" animBg="1"/>
      <p:bldP spid="24" grpId="0" animBg="1"/>
      <p:bldP spid="25" grpId="0" animBg="1"/>
      <p:bldP spid="26" grpId="0" animBg="1"/>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0" grpId="0" animBg="1"/>
      <p:bldP spid="51" grpId="0"/>
      <p:bldP spid="52" grpId="0"/>
      <p:bldP spid="155" grpId="0" animBg="1"/>
      <p:bldP spid="156" grpId="0" animBg="1"/>
      <p:bldP spid="157" grpId="0" animBg="1"/>
      <p:bldP spid="158" grpId="0" animBg="1"/>
      <p:bldP spid="159" grpId="0" animBg="1"/>
      <p:bldP spid="161" grpId="0" animBg="1"/>
      <p:bldP spid="162" grpId="0" animBg="1"/>
      <p:bldP spid="1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A38C-312E-4F99-A7E7-A65670E3FFBA}"/>
              </a:ext>
            </a:extLst>
          </p:cNvPr>
          <p:cNvSpPr>
            <a:spLocks noGrp="1"/>
          </p:cNvSpPr>
          <p:nvPr>
            <p:ph type="title"/>
          </p:nvPr>
        </p:nvSpPr>
        <p:spPr/>
        <p:txBody>
          <a:bodyPr>
            <a:normAutofit/>
          </a:bodyPr>
          <a:lstStyle/>
          <a:p>
            <a:r>
              <a:rPr lang="en-US" dirty="0"/>
              <a:t>Statistical Method for Distinguishing Geographical Proximity to Semantic Proximity</a:t>
            </a:r>
          </a:p>
        </p:txBody>
      </p:sp>
      <p:sp>
        <p:nvSpPr>
          <p:cNvPr id="3" name="Text Placeholder 2">
            <a:extLst>
              <a:ext uri="{FF2B5EF4-FFF2-40B4-BE49-F238E27FC236}">
                <a16:creationId xmlns:a16="http://schemas.microsoft.com/office/drawing/2014/main" id="{8B7FC530-8779-4CCB-A2C4-36C8E43FCF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540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FA961-7689-42BE-BBC9-211680E32550}"/>
              </a:ext>
            </a:extLst>
          </p:cNvPr>
          <p:cNvSpPr>
            <a:spLocks noGrp="1"/>
          </p:cNvSpPr>
          <p:nvPr>
            <p:ph type="title"/>
          </p:nvPr>
        </p:nvSpPr>
        <p:spPr/>
        <p:txBody>
          <a:bodyPr/>
          <a:lstStyle/>
          <a:p>
            <a:r>
              <a:rPr lang="en-US" dirty="0"/>
              <a:t>Real Model</a:t>
            </a:r>
          </a:p>
        </p:txBody>
      </p:sp>
      <p:sp>
        <p:nvSpPr>
          <p:cNvPr id="4" name="TextBox 3">
            <a:extLst>
              <a:ext uri="{FF2B5EF4-FFF2-40B4-BE49-F238E27FC236}">
                <a16:creationId xmlns:a16="http://schemas.microsoft.com/office/drawing/2014/main" id="{2AFB1CD2-C8A0-4AD4-B4EB-703CF76DD67D}"/>
              </a:ext>
            </a:extLst>
          </p:cNvPr>
          <p:cNvSpPr txBox="1"/>
          <p:nvPr/>
        </p:nvSpPr>
        <p:spPr>
          <a:xfrm>
            <a:off x="1986517" y="1447800"/>
            <a:ext cx="8218967" cy="400110"/>
          </a:xfrm>
          <a:prstGeom prst="rect">
            <a:avLst/>
          </a:prstGeom>
          <a:noFill/>
        </p:spPr>
        <p:txBody>
          <a:bodyPr wrap="square" rtlCol="0">
            <a:spAutoFit/>
          </a:bodyPr>
          <a:lstStyle/>
          <a:p>
            <a:r>
              <a:rPr lang="en-US" sz="2000" dirty="0">
                <a:latin typeface="+mj-lt"/>
              </a:rPr>
              <a:t>Real model is based on </a:t>
            </a:r>
            <a:r>
              <a:rPr lang="en-US" sz="2000" dirty="0">
                <a:solidFill>
                  <a:srgbClr val="C00000"/>
                </a:solidFill>
                <a:latin typeface="+mj-lt"/>
              </a:rPr>
              <a:t>real trajectory</a:t>
            </a:r>
            <a:r>
              <a:rPr lang="en-US" sz="2000" dirty="0">
                <a:latin typeface="+mj-lt"/>
              </a:rPr>
              <a:t> movements over lattice graph</a:t>
            </a:r>
            <a:endParaRPr lang="en-US" sz="2400" dirty="0"/>
          </a:p>
        </p:txBody>
      </p:sp>
      <p:sp>
        <p:nvSpPr>
          <p:cNvPr id="7" name="Line">
            <a:extLst>
              <a:ext uri="{FF2B5EF4-FFF2-40B4-BE49-F238E27FC236}">
                <a16:creationId xmlns:a16="http://schemas.microsoft.com/office/drawing/2014/main" id="{34CBB6F5-0570-4EE9-9FB9-1202BB55E260}"/>
              </a:ext>
            </a:extLst>
          </p:cNvPr>
          <p:cNvSpPr/>
          <p:nvPr/>
        </p:nvSpPr>
        <p:spPr>
          <a:xfrm>
            <a:off x="5562601" y="4095818"/>
            <a:ext cx="1066800" cy="7"/>
          </a:xfrm>
          <a:prstGeom prst="line">
            <a:avLst/>
          </a:prstGeom>
          <a:ln w="50800">
            <a:solidFill>
              <a:srgbClr val="E52035"/>
            </a:solidFill>
            <a:tailEnd type="triangle"/>
          </a:ln>
        </p:spPr>
        <p:txBody>
          <a:bodyPr lIns="45718" tIns="45718" rIns="45718" bIns="45718"/>
          <a:lstStyle/>
          <a:p>
            <a:endParaRPr/>
          </a:p>
        </p:txBody>
      </p:sp>
      <p:pic>
        <p:nvPicPr>
          <p:cNvPr id="8" name="Picture 7" descr="A screenshot of a cell phone&#10;&#10;Description automatically generated">
            <a:extLst>
              <a:ext uri="{FF2B5EF4-FFF2-40B4-BE49-F238E27FC236}">
                <a16:creationId xmlns:a16="http://schemas.microsoft.com/office/drawing/2014/main" id="{E9AB79E7-42ED-4365-9318-73FADDFEF92B}"/>
              </a:ext>
            </a:extLst>
          </p:cNvPr>
          <p:cNvPicPr>
            <a:picLocks noChangeAspect="1"/>
          </p:cNvPicPr>
          <p:nvPr/>
        </p:nvPicPr>
        <p:blipFill rotWithShape="1">
          <a:blip r:embed="rId3">
            <a:extLst>
              <a:ext uri="{28A0092B-C50C-407E-A947-70E740481C1C}">
                <a14:useLocalDpi xmlns:a14="http://schemas.microsoft.com/office/drawing/2010/main" val="0"/>
              </a:ext>
            </a:extLst>
          </a:blip>
          <a:srcRect b="10616"/>
          <a:stretch/>
        </p:blipFill>
        <p:spPr>
          <a:xfrm>
            <a:off x="6740286" y="3020521"/>
            <a:ext cx="3697119" cy="2200275"/>
          </a:xfrm>
          <a:prstGeom prst="rect">
            <a:avLst/>
          </a:prstGeom>
        </p:spPr>
      </p:pic>
      <p:sp>
        <p:nvSpPr>
          <p:cNvPr id="3" name="Slide Number Placeholder 2">
            <a:extLst>
              <a:ext uri="{FF2B5EF4-FFF2-40B4-BE49-F238E27FC236}">
                <a16:creationId xmlns:a16="http://schemas.microsoft.com/office/drawing/2014/main" id="{CB380908-B402-4675-ABEC-AE8365FBB33D}"/>
              </a:ext>
            </a:extLst>
          </p:cNvPr>
          <p:cNvSpPr>
            <a:spLocks noGrp="1"/>
          </p:cNvSpPr>
          <p:nvPr>
            <p:ph type="sldNum" sz="quarter" idx="12"/>
          </p:nvPr>
        </p:nvSpPr>
        <p:spPr/>
        <p:txBody>
          <a:bodyPr/>
          <a:lstStyle/>
          <a:p>
            <a:fld id="{5F74FEF4-47FE-43C0-8A34-2652E10A11F5}" type="slidenum">
              <a:rPr lang="en-US" smtClean="0"/>
              <a:pPr/>
              <a:t>23</a:t>
            </a:fld>
            <a:endParaRPr lang="en-US"/>
          </a:p>
        </p:txBody>
      </p:sp>
      <p:pic>
        <p:nvPicPr>
          <p:cNvPr id="80" name="Picture 79" descr="A close up of a map&#10;&#10;Description automatically generated">
            <a:extLst>
              <a:ext uri="{FF2B5EF4-FFF2-40B4-BE49-F238E27FC236}">
                <a16:creationId xmlns:a16="http://schemas.microsoft.com/office/drawing/2014/main" id="{31F541C9-8EAB-44A4-BEAC-977A4007C307}"/>
              </a:ext>
            </a:extLst>
          </p:cNvPr>
          <p:cNvPicPr>
            <a:picLocks noChangeAspect="1"/>
          </p:cNvPicPr>
          <p:nvPr/>
        </p:nvPicPr>
        <p:blipFill rotWithShape="1">
          <a:blip r:embed="rId4">
            <a:extLst>
              <a:ext uri="{28A0092B-C50C-407E-A947-70E740481C1C}">
                <a14:useLocalDpi xmlns:a14="http://schemas.microsoft.com/office/drawing/2010/main" val="0"/>
              </a:ext>
            </a:extLst>
          </a:blip>
          <a:srcRect r="53711" b="50000"/>
          <a:stretch/>
        </p:blipFill>
        <p:spPr>
          <a:xfrm>
            <a:off x="2250551" y="2739978"/>
            <a:ext cx="3061698" cy="2761359"/>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193DDAFF-920A-45CC-BBE3-29678A0F3492}"/>
              </a:ext>
            </a:extLst>
          </p:cNvPr>
          <p:cNvSpPr txBox="1"/>
          <p:nvPr/>
        </p:nvSpPr>
        <p:spPr>
          <a:xfrm>
            <a:off x="5538375" y="3622158"/>
            <a:ext cx="1146468" cy="369332"/>
          </a:xfrm>
          <a:prstGeom prst="rect">
            <a:avLst/>
          </a:prstGeom>
          <a:noFill/>
        </p:spPr>
        <p:txBody>
          <a:bodyPr wrap="none" rtlCol="0">
            <a:spAutoFit/>
          </a:bodyPr>
          <a:lstStyle/>
          <a:p>
            <a:r>
              <a:rPr lang="en-US" dirty="0"/>
              <a:t>method 1</a:t>
            </a:r>
          </a:p>
        </p:txBody>
      </p:sp>
    </p:spTree>
    <p:extLst>
      <p:ext uri="{BB962C8B-B14F-4D97-AF65-F5344CB8AC3E}">
        <p14:creationId xmlns:p14="http://schemas.microsoft.com/office/powerpoint/2010/main" val="37983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7BCA-2B16-423B-91C8-C8A568276966}"/>
              </a:ext>
            </a:extLst>
          </p:cNvPr>
          <p:cNvSpPr>
            <a:spLocks noGrp="1"/>
          </p:cNvSpPr>
          <p:nvPr>
            <p:ph type="title"/>
          </p:nvPr>
        </p:nvSpPr>
        <p:spPr/>
        <p:txBody>
          <a:bodyPr/>
          <a:lstStyle/>
          <a:p>
            <a:r>
              <a:rPr lang="en-US" dirty="0"/>
              <a:t>Null Model</a:t>
            </a:r>
          </a:p>
        </p:txBody>
      </p:sp>
      <p:sp>
        <p:nvSpPr>
          <p:cNvPr id="4" name="TextBox 3">
            <a:extLst>
              <a:ext uri="{FF2B5EF4-FFF2-40B4-BE49-F238E27FC236}">
                <a16:creationId xmlns:a16="http://schemas.microsoft.com/office/drawing/2014/main" id="{D28DC8BE-8B50-4A20-A371-1FEAAA76B445}"/>
              </a:ext>
            </a:extLst>
          </p:cNvPr>
          <p:cNvSpPr txBox="1"/>
          <p:nvPr/>
        </p:nvSpPr>
        <p:spPr>
          <a:xfrm>
            <a:off x="1981200" y="1541871"/>
            <a:ext cx="8306050" cy="400110"/>
          </a:xfrm>
          <a:prstGeom prst="rect">
            <a:avLst/>
          </a:prstGeom>
          <a:noFill/>
        </p:spPr>
        <p:txBody>
          <a:bodyPr wrap="square" rtlCol="0">
            <a:spAutoFit/>
          </a:bodyPr>
          <a:lstStyle/>
          <a:p>
            <a:r>
              <a:rPr lang="en-US" sz="2000" dirty="0">
                <a:latin typeface="+mj-lt"/>
              </a:rPr>
              <a:t>Null Model is based on </a:t>
            </a:r>
            <a:r>
              <a:rPr lang="en-US" sz="2000" dirty="0">
                <a:solidFill>
                  <a:srgbClr val="C00000"/>
                </a:solidFill>
                <a:latin typeface="+mj-lt"/>
              </a:rPr>
              <a:t>random walks</a:t>
            </a:r>
            <a:r>
              <a:rPr lang="en-US" sz="2000" dirty="0">
                <a:latin typeface="+mj-lt"/>
              </a:rPr>
              <a:t> but satisfies the </a:t>
            </a:r>
            <a:r>
              <a:rPr lang="en-US" sz="2000" dirty="0">
                <a:solidFill>
                  <a:srgbClr val="C00000"/>
                </a:solidFill>
                <a:latin typeface="+mj-lt"/>
              </a:rPr>
              <a:t>size</a:t>
            </a:r>
            <a:r>
              <a:rPr lang="en-US" sz="2000" dirty="0">
                <a:latin typeface="+mj-lt"/>
              </a:rPr>
              <a:t> constraint </a:t>
            </a:r>
          </a:p>
        </p:txBody>
      </p:sp>
      <p:sp>
        <p:nvSpPr>
          <p:cNvPr id="75" name="Line">
            <a:extLst>
              <a:ext uri="{FF2B5EF4-FFF2-40B4-BE49-F238E27FC236}">
                <a16:creationId xmlns:a16="http://schemas.microsoft.com/office/drawing/2014/main" id="{FAC05D38-6A40-49CC-8F42-BA25CA6441EB}"/>
              </a:ext>
            </a:extLst>
          </p:cNvPr>
          <p:cNvSpPr/>
          <p:nvPr/>
        </p:nvSpPr>
        <p:spPr>
          <a:xfrm>
            <a:off x="5198772" y="4205684"/>
            <a:ext cx="1066800" cy="7"/>
          </a:xfrm>
          <a:prstGeom prst="line">
            <a:avLst/>
          </a:prstGeom>
          <a:ln w="50800">
            <a:solidFill>
              <a:srgbClr val="E52035"/>
            </a:solidFill>
            <a:tailEnd type="triangle"/>
          </a:ln>
        </p:spPr>
        <p:txBody>
          <a:bodyPr lIns="45718" tIns="45718" rIns="45718" bIns="45718"/>
          <a:lstStyle/>
          <a:p>
            <a:endParaRPr/>
          </a:p>
        </p:txBody>
      </p:sp>
      <p:pic>
        <p:nvPicPr>
          <p:cNvPr id="76" name="Picture 75" descr="A close up of a map&#10;&#10;Description automatically generated">
            <a:extLst>
              <a:ext uri="{FF2B5EF4-FFF2-40B4-BE49-F238E27FC236}">
                <a16:creationId xmlns:a16="http://schemas.microsoft.com/office/drawing/2014/main" id="{D358EE25-6110-48A0-B519-A8B465771234}"/>
              </a:ext>
            </a:extLst>
          </p:cNvPr>
          <p:cNvPicPr>
            <a:picLocks noChangeAspect="1"/>
          </p:cNvPicPr>
          <p:nvPr/>
        </p:nvPicPr>
        <p:blipFill rotWithShape="1">
          <a:blip r:embed="rId3">
            <a:extLst>
              <a:ext uri="{28A0092B-C50C-407E-A947-70E740481C1C}">
                <a14:useLocalDpi xmlns:a14="http://schemas.microsoft.com/office/drawing/2010/main" val="0"/>
              </a:ext>
            </a:extLst>
          </a:blip>
          <a:srcRect b="11523"/>
          <a:stretch/>
        </p:blipFill>
        <p:spPr>
          <a:xfrm>
            <a:off x="6359674" y="3108631"/>
            <a:ext cx="4169328" cy="2340425"/>
          </a:xfrm>
          <a:prstGeom prst="rect">
            <a:avLst/>
          </a:prstGeom>
        </p:spPr>
      </p:pic>
      <p:sp>
        <p:nvSpPr>
          <p:cNvPr id="3" name="Slide Number Placeholder 2">
            <a:extLst>
              <a:ext uri="{FF2B5EF4-FFF2-40B4-BE49-F238E27FC236}">
                <a16:creationId xmlns:a16="http://schemas.microsoft.com/office/drawing/2014/main" id="{822FDF0E-9FC4-43B1-AA6B-6E7B9891EF17}"/>
              </a:ext>
            </a:extLst>
          </p:cNvPr>
          <p:cNvSpPr>
            <a:spLocks noGrp="1"/>
          </p:cNvSpPr>
          <p:nvPr>
            <p:ph type="sldNum" sz="quarter" idx="12"/>
          </p:nvPr>
        </p:nvSpPr>
        <p:spPr/>
        <p:txBody>
          <a:bodyPr/>
          <a:lstStyle/>
          <a:p>
            <a:fld id="{5F74FEF4-47FE-43C0-8A34-2652E10A11F5}" type="slidenum">
              <a:rPr lang="en-US" smtClean="0"/>
              <a:pPr/>
              <a:t>24</a:t>
            </a:fld>
            <a:endParaRPr lang="en-US"/>
          </a:p>
        </p:txBody>
      </p:sp>
      <p:pic>
        <p:nvPicPr>
          <p:cNvPr id="78" name="Picture 77" descr="A close up of a mans face&#10;&#10;Description automatically generated">
            <a:extLst>
              <a:ext uri="{FF2B5EF4-FFF2-40B4-BE49-F238E27FC236}">
                <a16:creationId xmlns:a16="http://schemas.microsoft.com/office/drawing/2014/main" id="{0DFDE4C7-04D8-40E2-8152-BAE6229C9764}"/>
              </a:ext>
            </a:extLst>
          </p:cNvPr>
          <p:cNvPicPr>
            <a:picLocks noChangeAspect="1"/>
          </p:cNvPicPr>
          <p:nvPr/>
        </p:nvPicPr>
        <p:blipFill>
          <a:blip r:embed="rId4"/>
          <a:stretch>
            <a:fillRect/>
          </a:stretch>
        </p:blipFill>
        <p:spPr>
          <a:xfrm>
            <a:off x="1932282" y="3015796"/>
            <a:ext cx="3172389" cy="2832340"/>
          </a:xfrm>
          <a:prstGeom prst="rect">
            <a:avLst/>
          </a:prstGeom>
        </p:spPr>
      </p:pic>
      <p:sp>
        <p:nvSpPr>
          <p:cNvPr id="8" name="TextBox 7">
            <a:extLst>
              <a:ext uri="{FF2B5EF4-FFF2-40B4-BE49-F238E27FC236}">
                <a16:creationId xmlns:a16="http://schemas.microsoft.com/office/drawing/2014/main" id="{827A1DFE-91A0-45C8-A770-B743887371DF}"/>
              </a:ext>
            </a:extLst>
          </p:cNvPr>
          <p:cNvSpPr txBox="1"/>
          <p:nvPr/>
        </p:nvSpPr>
        <p:spPr>
          <a:xfrm>
            <a:off x="5182344" y="3836351"/>
            <a:ext cx="1146468" cy="369332"/>
          </a:xfrm>
          <a:prstGeom prst="rect">
            <a:avLst/>
          </a:prstGeom>
          <a:noFill/>
        </p:spPr>
        <p:txBody>
          <a:bodyPr wrap="none" rtlCol="0">
            <a:spAutoFit/>
          </a:bodyPr>
          <a:lstStyle/>
          <a:p>
            <a:r>
              <a:rPr lang="en-US" dirty="0"/>
              <a:t>method 1</a:t>
            </a:r>
          </a:p>
        </p:txBody>
      </p:sp>
    </p:spTree>
    <p:extLst>
      <p:ext uri="{BB962C8B-B14F-4D97-AF65-F5344CB8AC3E}">
        <p14:creationId xmlns:p14="http://schemas.microsoft.com/office/powerpoint/2010/main" val="25879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5"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D1DD-2F11-47F4-AB39-E5289E73E43F}"/>
              </a:ext>
            </a:extLst>
          </p:cNvPr>
          <p:cNvSpPr>
            <a:spLocks noGrp="1"/>
          </p:cNvSpPr>
          <p:nvPr>
            <p:ph type="title"/>
          </p:nvPr>
        </p:nvSpPr>
        <p:spPr/>
        <p:txBody>
          <a:bodyPr/>
          <a:lstStyle/>
          <a:p>
            <a:r>
              <a:rPr lang="en-US" dirty="0"/>
              <a:t>Alternate Null (Intermediate)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917A37-1119-4AC6-AB1A-C66A64BA7BB8}"/>
                  </a:ext>
                </a:extLst>
              </p:cNvPr>
              <p:cNvSpPr txBox="1"/>
              <p:nvPr/>
            </p:nvSpPr>
            <p:spPr>
              <a:xfrm>
                <a:off x="1942975" y="1714857"/>
                <a:ext cx="8306050" cy="1077218"/>
              </a:xfrm>
              <a:prstGeom prst="rect">
                <a:avLst/>
              </a:prstGeom>
              <a:noFill/>
            </p:spPr>
            <p:txBody>
              <a:bodyPr wrap="square" rtlCol="0">
                <a:spAutoFit/>
              </a:bodyPr>
              <a:lstStyle/>
              <a:p>
                <a:r>
                  <a:rPr lang="en-US" sz="2000">
                    <a:latin typeface="+mj-lt"/>
                  </a:rPr>
                  <a:t>Intermediate model is like Null model but satisfies the constraint for each walk </a:t>
                </a:r>
                <a:r>
                  <a:rPr lang="en-US" sz="2000">
                    <a:solidFill>
                      <a:srgbClr val="C00000"/>
                    </a:solidFill>
                  </a:rPr>
                  <a:t>starting</a:t>
                </a:r>
                <a:r>
                  <a:rPr lang="en-US" sz="2000"/>
                  <a:t> from the same node </a:t>
                </a:r>
                <a14:m>
                  <m:oMath xmlns:m="http://schemas.openxmlformats.org/officeDocument/2006/math">
                    <m:r>
                      <a:rPr lang="en-US" sz="2000" i="1">
                        <a:latin typeface="Cambria Math" panose="02040503050406030204" pitchFamily="18" charset="0"/>
                      </a:rPr>
                      <m:t>𝑢</m:t>
                    </m:r>
                  </m:oMath>
                </a14:m>
                <a:r>
                  <a:rPr lang="en-US" sz="2000"/>
                  <a:t> as Real model walks</a:t>
                </a:r>
                <a:r>
                  <a:rPr lang="en-US" sz="2000">
                    <a:latin typeface="+mj-lt"/>
                  </a:rPr>
                  <a:t> </a:t>
                </a:r>
                <a:br>
                  <a:rPr lang="en-US" sz="2400"/>
                </a:br>
                <a:endParaRPr lang="en-US" sz="2400"/>
              </a:p>
            </p:txBody>
          </p:sp>
        </mc:Choice>
        <mc:Fallback xmlns="">
          <p:sp>
            <p:nvSpPr>
              <p:cNvPr id="7" name="TextBox 6">
                <a:extLst>
                  <a:ext uri="{FF2B5EF4-FFF2-40B4-BE49-F238E27FC236}">
                    <a16:creationId xmlns:a16="http://schemas.microsoft.com/office/drawing/2014/main" id="{15917A37-1119-4AC6-AB1A-C66A64BA7BB8}"/>
                  </a:ext>
                </a:extLst>
              </p:cNvPr>
              <p:cNvSpPr txBox="1">
                <a:spLocks noRot="1" noChangeAspect="1" noMove="1" noResize="1" noEditPoints="1" noAdjustHandles="1" noChangeArrowheads="1" noChangeShapeType="1" noTextEdit="1"/>
              </p:cNvSpPr>
              <p:nvPr/>
            </p:nvSpPr>
            <p:spPr>
              <a:xfrm>
                <a:off x="1942975" y="1714857"/>
                <a:ext cx="8306050" cy="1077218"/>
              </a:xfrm>
              <a:prstGeom prst="rect">
                <a:avLst/>
              </a:prstGeom>
              <a:blipFill>
                <a:blip r:embed="rId3"/>
                <a:stretch>
                  <a:fillRect l="-808" t="-226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05B74B2-939C-4441-A3BF-A81AEC0FD703}"/>
              </a:ext>
            </a:extLst>
          </p:cNvPr>
          <p:cNvSpPr>
            <a:spLocks noGrp="1"/>
          </p:cNvSpPr>
          <p:nvPr>
            <p:ph type="sldNum" sz="quarter" idx="12"/>
          </p:nvPr>
        </p:nvSpPr>
        <p:spPr/>
        <p:txBody>
          <a:bodyPr/>
          <a:lstStyle/>
          <a:p>
            <a:fld id="{5F74FEF4-47FE-43C0-8A34-2652E10A11F5}" type="slidenum">
              <a:rPr lang="en-US" smtClean="0"/>
              <a:pPr/>
              <a:t>25</a:t>
            </a:fld>
            <a:endParaRPr lang="en-US"/>
          </a:p>
        </p:txBody>
      </p:sp>
      <p:pic>
        <p:nvPicPr>
          <p:cNvPr id="5" name="Picture 4" descr="A close up of a mans face&#10;&#10;Description automatically generated">
            <a:extLst>
              <a:ext uri="{FF2B5EF4-FFF2-40B4-BE49-F238E27FC236}">
                <a16:creationId xmlns:a16="http://schemas.microsoft.com/office/drawing/2014/main" id="{BFD49CD9-D876-41AD-ABF0-AD955BC5BE3E}"/>
              </a:ext>
            </a:extLst>
          </p:cNvPr>
          <p:cNvPicPr>
            <a:picLocks noChangeAspect="1"/>
          </p:cNvPicPr>
          <p:nvPr/>
        </p:nvPicPr>
        <p:blipFill>
          <a:blip r:embed="rId4"/>
          <a:stretch>
            <a:fillRect/>
          </a:stretch>
        </p:blipFill>
        <p:spPr>
          <a:xfrm>
            <a:off x="2017344" y="3015796"/>
            <a:ext cx="3172389" cy="2832340"/>
          </a:xfrm>
          <a:prstGeom prst="rect">
            <a:avLst/>
          </a:prstGeom>
        </p:spPr>
      </p:pic>
      <p:sp>
        <p:nvSpPr>
          <p:cNvPr id="8" name="Line">
            <a:extLst>
              <a:ext uri="{FF2B5EF4-FFF2-40B4-BE49-F238E27FC236}">
                <a16:creationId xmlns:a16="http://schemas.microsoft.com/office/drawing/2014/main" id="{D9F15B6C-884B-48C6-BA3F-19176F8DCC4E}"/>
              </a:ext>
            </a:extLst>
          </p:cNvPr>
          <p:cNvSpPr/>
          <p:nvPr/>
        </p:nvSpPr>
        <p:spPr>
          <a:xfrm>
            <a:off x="5303717" y="4431960"/>
            <a:ext cx="1066800" cy="7"/>
          </a:xfrm>
          <a:prstGeom prst="line">
            <a:avLst/>
          </a:prstGeom>
          <a:ln w="50800">
            <a:solidFill>
              <a:srgbClr val="E52035"/>
            </a:solidFill>
            <a:tailEnd type="triangle"/>
          </a:ln>
        </p:spPr>
        <p:txBody>
          <a:bodyPr lIns="45718" tIns="45718" rIns="45718" bIns="45718"/>
          <a:lstStyle/>
          <a:p>
            <a:endParaRPr/>
          </a:p>
        </p:txBody>
      </p:sp>
      <p:pic>
        <p:nvPicPr>
          <p:cNvPr id="9" name="Picture 8" descr="A close up of a map&#10;&#10;Description automatically generated">
            <a:extLst>
              <a:ext uri="{FF2B5EF4-FFF2-40B4-BE49-F238E27FC236}">
                <a16:creationId xmlns:a16="http://schemas.microsoft.com/office/drawing/2014/main" id="{90EF6F6A-B4A6-4166-9724-6172AF0BB1F1}"/>
              </a:ext>
            </a:extLst>
          </p:cNvPr>
          <p:cNvPicPr>
            <a:picLocks noChangeAspect="1"/>
          </p:cNvPicPr>
          <p:nvPr/>
        </p:nvPicPr>
        <p:blipFill rotWithShape="1">
          <a:blip r:embed="rId5"/>
          <a:srcRect t="33953" b="39070"/>
          <a:stretch/>
        </p:blipFill>
        <p:spPr>
          <a:xfrm>
            <a:off x="7074666" y="3506930"/>
            <a:ext cx="3316406" cy="1850058"/>
          </a:xfrm>
          <a:prstGeom prst="rect">
            <a:avLst/>
          </a:prstGeom>
        </p:spPr>
      </p:pic>
      <p:sp>
        <p:nvSpPr>
          <p:cNvPr id="10" name="TextBox 9">
            <a:extLst>
              <a:ext uri="{FF2B5EF4-FFF2-40B4-BE49-F238E27FC236}">
                <a16:creationId xmlns:a16="http://schemas.microsoft.com/office/drawing/2014/main" id="{E03F42A0-1DE9-4D4D-A244-7CA455073A94}"/>
              </a:ext>
            </a:extLst>
          </p:cNvPr>
          <p:cNvSpPr txBox="1"/>
          <p:nvPr/>
        </p:nvSpPr>
        <p:spPr>
          <a:xfrm>
            <a:off x="5263883" y="4013201"/>
            <a:ext cx="1146468" cy="369332"/>
          </a:xfrm>
          <a:prstGeom prst="rect">
            <a:avLst/>
          </a:prstGeom>
          <a:noFill/>
        </p:spPr>
        <p:txBody>
          <a:bodyPr wrap="none" rtlCol="0">
            <a:spAutoFit/>
          </a:bodyPr>
          <a:lstStyle/>
          <a:p>
            <a:r>
              <a:rPr lang="en-US" dirty="0"/>
              <a:t>method 1</a:t>
            </a:r>
          </a:p>
        </p:txBody>
      </p:sp>
    </p:spTree>
    <p:extLst>
      <p:ext uri="{BB962C8B-B14F-4D97-AF65-F5344CB8AC3E}">
        <p14:creationId xmlns:p14="http://schemas.microsoft.com/office/powerpoint/2010/main" val="203361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9234-280E-4062-B804-CF5DD4B0CE18}"/>
              </a:ext>
            </a:extLst>
          </p:cNvPr>
          <p:cNvSpPr>
            <a:spLocks noGrp="1"/>
          </p:cNvSpPr>
          <p:nvPr>
            <p:ph type="title"/>
          </p:nvPr>
        </p:nvSpPr>
        <p:spPr/>
        <p:txBody>
          <a:bodyPr/>
          <a:lstStyle/>
          <a:p>
            <a:r>
              <a:rPr lang="en-US" dirty="0"/>
              <a:t>Model Comparative Analysis</a:t>
            </a:r>
          </a:p>
        </p:txBody>
      </p:sp>
      <p:sp>
        <p:nvSpPr>
          <p:cNvPr id="4" name="TextBox 3">
            <a:extLst>
              <a:ext uri="{FF2B5EF4-FFF2-40B4-BE49-F238E27FC236}">
                <a16:creationId xmlns:a16="http://schemas.microsoft.com/office/drawing/2014/main" id="{2B6FFE08-D187-43BF-BE59-1989B65661A3}"/>
              </a:ext>
            </a:extLst>
          </p:cNvPr>
          <p:cNvSpPr txBox="1"/>
          <p:nvPr/>
        </p:nvSpPr>
        <p:spPr>
          <a:xfrm>
            <a:off x="3086987" y="2951948"/>
            <a:ext cx="6315740" cy="954107"/>
          </a:xfrm>
          <a:prstGeom prst="rect">
            <a:avLst/>
          </a:prstGeom>
          <a:noFill/>
        </p:spPr>
        <p:txBody>
          <a:bodyPr wrap="square" rtlCol="0">
            <a:spAutoFit/>
          </a:bodyPr>
          <a:lstStyle/>
          <a:p>
            <a:pPr algn="ctr"/>
            <a:r>
              <a:rPr lang="en-US" sz="2800" dirty="0">
                <a:latin typeface="+mj-lt"/>
              </a:rPr>
              <a:t>how can we compare the </a:t>
            </a:r>
          </a:p>
          <a:p>
            <a:pPr algn="ctr"/>
            <a:r>
              <a:rPr lang="en-US" sz="2800" dirty="0">
                <a:solidFill>
                  <a:srgbClr val="C00000"/>
                </a:solidFill>
                <a:latin typeface="+mj-lt"/>
              </a:rPr>
              <a:t>real</a:t>
            </a:r>
            <a:r>
              <a:rPr lang="en-US" sz="2800" dirty="0">
                <a:latin typeface="+mj-lt"/>
              </a:rPr>
              <a:t> vs the </a:t>
            </a:r>
            <a:r>
              <a:rPr lang="en-US" sz="2800" dirty="0">
                <a:solidFill>
                  <a:srgbClr val="C00000"/>
                </a:solidFill>
                <a:latin typeface="+mj-lt"/>
              </a:rPr>
              <a:t>null</a:t>
            </a:r>
            <a:r>
              <a:rPr lang="en-US" sz="2800" dirty="0">
                <a:latin typeface="+mj-lt"/>
              </a:rPr>
              <a:t> model?</a:t>
            </a:r>
            <a:endParaRPr lang="en-US" sz="3200" dirty="0"/>
          </a:p>
        </p:txBody>
      </p:sp>
      <p:sp>
        <p:nvSpPr>
          <p:cNvPr id="5" name="TextBox 4">
            <a:extLst>
              <a:ext uri="{FF2B5EF4-FFF2-40B4-BE49-F238E27FC236}">
                <a16:creationId xmlns:a16="http://schemas.microsoft.com/office/drawing/2014/main" id="{7CE6039C-034E-431B-83E3-CD1F648D42E5}"/>
              </a:ext>
            </a:extLst>
          </p:cNvPr>
          <p:cNvSpPr txBox="1"/>
          <p:nvPr/>
        </p:nvSpPr>
        <p:spPr>
          <a:xfrm>
            <a:off x="3310270" y="5865574"/>
            <a:ext cx="6907620" cy="400110"/>
          </a:xfrm>
          <a:prstGeom prst="rect">
            <a:avLst/>
          </a:prstGeom>
          <a:noFill/>
        </p:spPr>
        <p:txBody>
          <a:bodyPr wrap="square" rtlCol="0">
            <a:spAutoFit/>
          </a:bodyPr>
          <a:lstStyle/>
          <a:p>
            <a:r>
              <a:rPr lang="en-US" sz="2000" dirty="0">
                <a:latin typeface="+mj-lt"/>
              </a:rPr>
              <a:t>metrics for both </a:t>
            </a:r>
            <a:r>
              <a:rPr lang="en-US" sz="2000" dirty="0">
                <a:solidFill>
                  <a:srgbClr val="C00000"/>
                </a:solidFill>
                <a:latin typeface="+mj-lt"/>
              </a:rPr>
              <a:t>quantitative</a:t>
            </a:r>
            <a:r>
              <a:rPr lang="en-US" sz="2000" dirty="0">
                <a:latin typeface="+mj-lt"/>
              </a:rPr>
              <a:t> and </a:t>
            </a:r>
            <a:r>
              <a:rPr lang="en-US" sz="2000" dirty="0">
                <a:solidFill>
                  <a:srgbClr val="C00000"/>
                </a:solidFill>
                <a:latin typeface="+mj-lt"/>
              </a:rPr>
              <a:t>visual</a:t>
            </a:r>
            <a:r>
              <a:rPr lang="en-US" sz="2000" dirty="0">
                <a:latin typeface="+mj-lt"/>
              </a:rPr>
              <a:t> comparison</a:t>
            </a:r>
          </a:p>
        </p:txBody>
      </p:sp>
      <p:sp>
        <p:nvSpPr>
          <p:cNvPr id="3" name="Slide Number Placeholder 2">
            <a:extLst>
              <a:ext uri="{FF2B5EF4-FFF2-40B4-BE49-F238E27FC236}">
                <a16:creationId xmlns:a16="http://schemas.microsoft.com/office/drawing/2014/main" id="{E5742BF7-C821-463A-AC87-EFC2F440A7F8}"/>
              </a:ext>
            </a:extLst>
          </p:cNvPr>
          <p:cNvSpPr>
            <a:spLocks noGrp="1"/>
          </p:cNvSpPr>
          <p:nvPr>
            <p:ph type="sldNum" sz="quarter" idx="12"/>
          </p:nvPr>
        </p:nvSpPr>
        <p:spPr/>
        <p:txBody>
          <a:bodyPr/>
          <a:lstStyle/>
          <a:p>
            <a:fld id="{5F74FEF4-47FE-43C0-8A34-2652E10A11F5}" type="slidenum">
              <a:rPr lang="en-US" smtClean="0"/>
              <a:pPr/>
              <a:t>26</a:t>
            </a:fld>
            <a:endParaRPr lang="en-US"/>
          </a:p>
        </p:txBody>
      </p:sp>
    </p:spTree>
    <p:extLst>
      <p:ext uri="{BB962C8B-B14F-4D97-AF65-F5344CB8AC3E}">
        <p14:creationId xmlns:p14="http://schemas.microsoft.com/office/powerpoint/2010/main" val="249594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3FD2-4324-4603-91D4-2D945EF6DA10}"/>
              </a:ext>
            </a:extLst>
          </p:cNvPr>
          <p:cNvSpPr>
            <a:spLocks noGrp="1"/>
          </p:cNvSpPr>
          <p:nvPr>
            <p:ph type="title"/>
          </p:nvPr>
        </p:nvSpPr>
        <p:spPr>
          <a:xfrm>
            <a:off x="1981200" y="145311"/>
            <a:ext cx="8382000" cy="1143000"/>
          </a:xfrm>
        </p:spPr>
        <p:txBody>
          <a:bodyPr/>
          <a:lstStyle/>
          <a:p>
            <a:r>
              <a:rPr lang="en-US"/>
              <a:t>Quantitative: Cosine Similarity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A7A3B3-1A75-4546-9AEE-5FC890331A2D}"/>
                  </a:ext>
                </a:extLst>
              </p:cNvPr>
              <p:cNvSpPr txBox="1"/>
              <p:nvPr/>
            </p:nvSpPr>
            <p:spPr>
              <a:xfrm>
                <a:off x="2672316" y="2070458"/>
                <a:ext cx="10422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acc>
                      <m:r>
                        <a:rPr lang="en-US">
                          <a:latin typeface="Cambria Math" panose="02040503050406030204" pitchFamily="18" charset="0"/>
                        </a:rPr>
                        <m:t> (128</m:t>
                      </m:r>
                      <m:r>
                        <m:rPr>
                          <m:sty m:val="p"/>
                        </m:rPr>
                        <a:rPr lang="en-US">
                          <a:latin typeface="Cambria Math" panose="02040503050406030204" pitchFamily="18" charset="0"/>
                        </a:rPr>
                        <m:t>D</m:t>
                      </m:r>
                      <m:r>
                        <a:rPr lang="en-US">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59A7A3B3-1A75-4546-9AEE-5FC890331A2D}"/>
                  </a:ext>
                </a:extLst>
              </p:cNvPr>
              <p:cNvSpPr txBox="1">
                <a:spLocks noRot="1" noChangeAspect="1" noMove="1" noResize="1" noEditPoints="1" noAdjustHandles="1" noChangeArrowheads="1" noChangeShapeType="1" noTextEdit="1"/>
              </p:cNvSpPr>
              <p:nvPr/>
            </p:nvSpPr>
            <p:spPr>
              <a:xfrm>
                <a:off x="2672316" y="2070458"/>
                <a:ext cx="1042208" cy="276999"/>
              </a:xfrm>
              <a:prstGeom prst="rect">
                <a:avLst/>
              </a:prstGeom>
              <a:blipFill>
                <a:blip r:embed="rId3"/>
                <a:stretch>
                  <a:fillRect l="-2339" t="-2222" r="-760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38BADB-AAEB-4C13-81E8-21E39AD4A172}"/>
                  </a:ext>
                </a:extLst>
              </p:cNvPr>
              <p:cNvSpPr txBox="1"/>
              <p:nvPr/>
            </p:nvSpPr>
            <p:spPr>
              <a:xfrm>
                <a:off x="4636157" y="2059300"/>
                <a:ext cx="1040926"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e>
                      </m:acc>
                      <m:r>
                        <a:rPr lang="en-US" i="1">
                          <a:latin typeface="Cambria Math" panose="02040503050406030204" pitchFamily="18" charset="0"/>
                        </a:rPr>
                        <m:t> (128</m:t>
                      </m:r>
                      <m:r>
                        <m:rPr>
                          <m:sty m:val="p"/>
                        </m:rPr>
                        <a:rPr lang="en-US">
                          <a:latin typeface="Cambria Math" panose="02040503050406030204" pitchFamily="18" charset="0"/>
                        </a:rPr>
                        <m:t>D</m:t>
                      </m:r>
                      <m:r>
                        <a:rPr lang="en-US" i="1">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D338BADB-AAEB-4C13-81E8-21E39AD4A172}"/>
                  </a:ext>
                </a:extLst>
              </p:cNvPr>
              <p:cNvSpPr txBox="1">
                <a:spLocks noRot="1" noChangeAspect="1" noMove="1" noResize="1" noEditPoints="1" noAdjustHandles="1" noChangeArrowheads="1" noChangeShapeType="1" noTextEdit="1"/>
              </p:cNvSpPr>
              <p:nvPr/>
            </p:nvSpPr>
            <p:spPr>
              <a:xfrm>
                <a:off x="4636157" y="2059300"/>
                <a:ext cx="1040926" cy="299313"/>
              </a:xfrm>
              <a:prstGeom prst="rect">
                <a:avLst/>
              </a:prstGeom>
              <a:blipFill>
                <a:blip r:embed="rId4"/>
                <a:stretch>
                  <a:fillRect l="-2353" r="-8235"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119482-46AF-4B38-B455-65753EA55AD2}"/>
                  </a:ext>
                </a:extLst>
              </p:cNvPr>
              <p:cNvSpPr txBox="1"/>
              <p:nvPr/>
            </p:nvSpPr>
            <p:spPr>
              <a:xfrm>
                <a:off x="6598716" y="2059300"/>
                <a:ext cx="1084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e>
                      </m:acc>
                      <m:r>
                        <a:rPr lang="en-US" i="1">
                          <a:latin typeface="Cambria Math" panose="02040503050406030204" pitchFamily="18" charset="0"/>
                        </a:rPr>
                        <m:t> (128</m:t>
                      </m:r>
                      <m:r>
                        <m:rPr>
                          <m:sty m:val="p"/>
                        </m:rPr>
                        <a:rPr lang="en-US">
                          <a:latin typeface="Cambria Math" panose="02040503050406030204" pitchFamily="18" charset="0"/>
                        </a:rPr>
                        <m:t>D</m:t>
                      </m:r>
                      <m:r>
                        <a:rPr lang="en-US" i="1">
                          <a:latin typeface="Cambria Math" panose="02040503050406030204" pitchFamily="18" charset="0"/>
                        </a:rPr>
                        <m:t>)</m:t>
                      </m:r>
                    </m:oMath>
                  </m:oMathPara>
                </a14:m>
                <a:endParaRPr lang="en-US"/>
              </a:p>
            </p:txBody>
          </p:sp>
        </mc:Choice>
        <mc:Fallback xmlns="">
          <p:sp>
            <p:nvSpPr>
              <p:cNvPr id="7" name="TextBox 6">
                <a:extLst>
                  <a:ext uri="{FF2B5EF4-FFF2-40B4-BE49-F238E27FC236}">
                    <a16:creationId xmlns:a16="http://schemas.microsoft.com/office/drawing/2014/main" id="{EE119482-46AF-4B38-B455-65753EA55AD2}"/>
                  </a:ext>
                </a:extLst>
              </p:cNvPr>
              <p:cNvSpPr txBox="1">
                <a:spLocks noRot="1" noChangeAspect="1" noMove="1" noResize="1" noEditPoints="1" noAdjustHandles="1" noChangeArrowheads="1" noChangeShapeType="1" noTextEdit="1"/>
              </p:cNvSpPr>
              <p:nvPr/>
            </p:nvSpPr>
            <p:spPr>
              <a:xfrm>
                <a:off x="6598716" y="2059300"/>
                <a:ext cx="1084656" cy="276999"/>
              </a:xfrm>
              <a:prstGeom prst="rect">
                <a:avLst/>
              </a:prstGeom>
              <a:blipFill>
                <a:blip r:embed="rId5"/>
                <a:stretch>
                  <a:fillRect l="-2247" r="-7303" b="-3777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67CFB41-4F3B-4BCE-B858-C980B6E1DD33}"/>
              </a:ext>
            </a:extLst>
          </p:cNvPr>
          <p:cNvCxnSpPr/>
          <p:nvPr/>
        </p:nvCxnSpPr>
        <p:spPr>
          <a:xfrm>
            <a:off x="3485924" y="3667725"/>
            <a:ext cx="0" cy="1488558"/>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E9F6E5-2F79-42CC-9E35-19BAFD16E070}"/>
              </a:ext>
            </a:extLst>
          </p:cNvPr>
          <p:cNvCxnSpPr>
            <a:cxnSpLocks/>
          </p:cNvCxnSpPr>
          <p:nvPr/>
        </p:nvCxnSpPr>
        <p:spPr>
          <a:xfrm>
            <a:off x="2688483" y="4412004"/>
            <a:ext cx="17650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FD309D-DC72-4464-A3EF-118CFE0D83A3}"/>
              </a:ext>
            </a:extLst>
          </p:cNvPr>
          <p:cNvCxnSpPr/>
          <p:nvPr/>
        </p:nvCxnSpPr>
        <p:spPr>
          <a:xfrm flipV="1">
            <a:off x="3485924" y="3667726"/>
            <a:ext cx="457200" cy="74427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FA162D0-4FB2-4899-9930-C87478519B8D}"/>
                  </a:ext>
                </a:extLst>
              </p:cNvPr>
              <p:cNvSpPr txBox="1"/>
              <p:nvPr/>
            </p:nvSpPr>
            <p:spPr>
              <a:xfrm>
                <a:off x="3932383" y="3373849"/>
                <a:ext cx="312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acc>
                      <m:r>
                        <a:rPr lang="en-US">
                          <a:latin typeface="Cambria Math" panose="02040503050406030204" pitchFamily="18" charset="0"/>
                        </a:rPr>
                        <m:t> </m:t>
                      </m:r>
                    </m:oMath>
                  </m:oMathPara>
                </a14:m>
                <a:endParaRPr lang="en-US"/>
              </a:p>
            </p:txBody>
          </p:sp>
        </mc:Choice>
        <mc:Fallback xmlns="">
          <p:sp>
            <p:nvSpPr>
              <p:cNvPr id="15" name="TextBox 14">
                <a:extLst>
                  <a:ext uri="{FF2B5EF4-FFF2-40B4-BE49-F238E27FC236}">
                    <a16:creationId xmlns:a16="http://schemas.microsoft.com/office/drawing/2014/main" id="{5FA162D0-4FB2-4899-9930-C87478519B8D}"/>
                  </a:ext>
                </a:extLst>
              </p:cNvPr>
              <p:cNvSpPr txBox="1">
                <a:spLocks noRot="1" noChangeAspect="1" noMove="1" noResize="1" noEditPoints="1" noAdjustHandles="1" noChangeArrowheads="1" noChangeShapeType="1" noTextEdit="1"/>
              </p:cNvSpPr>
              <p:nvPr/>
            </p:nvSpPr>
            <p:spPr>
              <a:xfrm>
                <a:off x="3932383" y="3373849"/>
                <a:ext cx="312842" cy="276999"/>
              </a:xfrm>
              <a:prstGeom prst="rect">
                <a:avLst/>
              </a:prstGeom>
              <a:blipFill>
                <a:blip r:embed="rId6"/>
                <a:stretch>
                  <a:fillRect l="-9804" b="-1956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1CBACCE-AC7E-4C41-BFB5-064E90035FDD}"/>
              </a:ext>
            </a:extLst>
          </p:cNvPr>
          <p:cNvCxnSpPr>
            <a:cxnSpLocks/>
          </p:cNvCxnSpPr>
          <p:nvPr/>
        </p:nvCxnSpPr>
        <p:spPr>
          <a:xfrm flipV="1">
            <a:off x="3485923" y="3912274"/>
            <a:ext cx="1166400" cy="49973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D51022-E4C6-4388-96AA-18B70C925DE3}"/>
                  </a:ext>
                </a:extLst>
              </p:cNvPr>
              <p:cNvSpPr txBox="1"/>
              <p:nvPr/>
            </p:nvSpPr>
            <p:spPr>
              <a:xfrm>
                <a:off x="4715059" y="3658104"/>
                <a:ext cx="311560"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e>
                      </m:acc>
                      <m:r>
                        <a:rPr lang="en-US" i="1">
                          <a:latin typeface="Cambria Math" panose="02040503050406030204" pitchFamily="18" charset="0"/>
                        </a:rPr>
                        <m:t> </m:t>
                      </m:r>
                    </m:oMath>
                  </m:oMathPara>
                </a14:m>
                <a:endParaRPr lang="en-US"/>
              </a:p>
            </p:txBody>
          </p:sp>
        </mc:Choice>
        <mc:Fallback xmlns="">
          <p:sp>
            <p:nvSpPr>
              <p:cNvPr id="19" name="TextBox 18">
                <a:extLst>
                  <a:ext uri="{FF2B5EF4-FFF2-40B4-BE49-F238E27FC236}">
                    <a16:creationId xmlns:a16="http://schemas.microsoft.com/office/drawing/2014/main" id="{23D51022-E4C6-4388-96AA-18B70C925DE3}"/>
                  </a:ext>
                </a:extLst>
              </p:cNvPr>
              <p:cNvSpPr txBox="1">
                <a:spLocks noRot="1" noChangeAspect="1" noMove="1" noResize="1" noEditPoints="1" noAdjustHandles="1" noChangeArrowheads="1" noChangeShapeType="1" noTextEdit="1"/>
              </p:cNvSpPr>
              <p:nvPr/>
            </p:nvSpPr>
            <p:spPr>
              <a:xfrm>
                <a:off x="4715059" y="3658104"/>
                <a:ext cx="311560" cy="299313"/>
              </a:xfrm>
              <a:prstGeom prst="rect">
                <a:avLst/>
              </a:prstGeom>
              <a:blipFill>
                <a:blip r:embed="rId7"/>
                <a:stretch>
                  <a:fillRect l="-9615" b="-26531"/>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EAA3E86-6C43-416F-B5B9-1AB3216E7DF1}"/>
              </a:ext>
            </a:extLst>
          </p:cNvPr>
          <p:cNvCxnSpPr>
            <a:cxnSpLocks/>
          </p:cNvCxnSpPr>
          <p:nvPr/>
        </p:nvCxnSpPr>
        <p:spPr>
          <a:xfrm flipH="1" flipV="1">
            <a:off x="2625748" y="3707552"/>
            <a:ext cx="842457" cy="70445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777F67-629F-4494-8C4D-686728758F15}"/>
                  </a:ext>
                </a:extLst>
              </p:cNvPr>
              <p:cNvSpPr txBox="1"/>
              <p:nvPr/>
            </p:nvSpPr>
            <p:spPr>
              <a:xfrm>
                <a:off x="2383549" y="3336671"/>
                <a:ext cx="3039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e>
                      </m:acc>
                    </m:oMath>
                  </m:oMathPara>
                </a14:m>
                <a:endParaRPr lang="en-US"/>
              </a:p>
            </p:txBody>
          </p:sp>
        </mc:Choice>
        <mc:Fallback xmlns="">
          <p:sp>
            <p:nvSpPr>
              <p:cNvPr id="23" name="TextBox 22">
                <a:extLst>
                  <a:ext uri="{FF2B5EF4-FFF2-40B4-BE49-F238E27FC236}">
                    <a16:creationId xmlns:a16="http://schemas.microsoft.com/office/drawing/2014/main" id="{D0777F67-629F-4494-8C4D-686728758F15}"/>
                  </a:ext>
                </a:extLst>
              </p:cNvPr>
              <p:cNvSpPr txBox="1">
                <a:spLocks noRot="1" noChangeAspect="1" noMove="1" noResize="1" noEditPoints="1" noAdjustHandles="1" noChangeArrowheads="1" noChangeShapeType="1" noTextEdit="1"/>
              </p:cNvSpPr>
              <p:nvPr/>
            </p:nvSpPr>
            <p:spPr>
              <a:xfrm>
                <a:off x="2383549" y="3336671"/>
                <a:ext cx="303993" cy="276999"/>
              </a:xfrm>
              <a:prstGeom prst="rect">
                <a:avLst/>
              </a:prstGeom>
              <a:blipFill>
                <a:blip r:embed="rId8"/>
                <a:stretch>
                  <a:fillRect l="-10000" r="-6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A2E812E-183D-448E-B4A2-6696213C809C}"/>
                  </a:ext>
                </a:extLst>
              </p:cNvPr>
              <p:cNvSpPr txBox="1"/>
              <p:nvPr/>
            </p:nvSpPr>
            <p:spPr>
              <a:xfrm flipH="1">
                <a:off x="6172200" y="3636334"/>
                <a:ext cx="3070979" cy="424796"/>
              </a:xfrm>
              <a:prstGeom prst="rect">
                <a:avLst/>
              </a:prstGeom>
              <a:noFill/>
            </p:spPr>
            <p:txBody>
              <a:bodyPr wrap="square" rtlCol="0">
                <a:spAutoFit/>
              </a:bodyPr>
              <a:lstStyle/>
              <a:p>
                <a14:m>
                  <m:oMath xmlns:m="http://schemas.openxmlformats.org/officeDocument/2006/math">
                    <m:r>
                      <a:rPr lang="en-US" sz="2000" i="1" baseline="-25000">
                        <a:latin typeface="Cambria Math" panose="02040503050406030204" pitchFamily="18" charset="0"/>
                      </a:rPr>
                      <m:t>𝑐𝑜𝑠</m:t>
                    </m:r>
                    <m:r>
                      <a:rPr lang="en-US" sz="2000" i="1" baseline="-25000">
                        <a:latin typeface="Cambria Math" panose="02040503050406030204" pitchFamily="18" charset="0"/>
                        <a:ea typeface="Cambria Math" panose="02040503050406030204" pitchFamily="18" charset="0"/>
                      </a:rPr>
                      <m:t>𝜃</m:t>
                    </m:r>
                    <m:d>
                      <m:dPr>
                        <m:ctrlPr>
                          <a:rPr lang="en-US" sz="2000" i="1" baseline="-2500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𝑗</m:t>
                                </m:r>
                              </m:sub>
                            </m:sSub>
                          </m:e>
                        </m:acc>
                      </m:e>
                    </m:d>
                    <m:r>
                      <a:rPr lang="en-US" sz="2000" i="1" baseline="-25000">
                        <a:latin typeface="Cambria Math" panose="02040503050406030204" pitchFamily="18" charset="0"/>
                        <a:ea typeface="Cambria Math" panose="02040503050406030204" pitchFamily="18" charset="0"/>
                      </a:rPr>
                      <m:t>≥ </m:t>
                    </m:r>
                    <m:sSub>
                      <m:sSubPr>
                        <m:ctrlPr>
                          <a:rPr lang="en-US" sz="2000" i="1" baseline="-25000">
                            <a:latin typeface="Cambria Math" panose="02040503050406030204" pitchFamily="18" charset="0"/>
                            <a:ea typeface="Cambria Math" panose="02040503050406030204" pitchFamily="18" charset="0"/>
                          </a:rPr>
                        </m:ctrlPr>
                      </m:sSubPr>
                      <m:e>
                        <m:r>
                          <a:rPr lang="en-US" sz="2000" i="1" baseline="-25000">
                            <a:latin typeface="Cambria Math" panose="02040503050406030204" pitchFamily="18" charset="0"/>
                            <a:ea typeface="Cambria Math" panose="02040503050406030204" pitchFamily="18" charset="0"/>
                          </a:rPr>
                          <m:t>𝜆</m:t>
                        </m:r>
                      </m:e>
                      <m:sub>
                        <m:r>
                          <a:rPr lang="en-US" sz="2000" i="1" baseline="-25000">
                            <a:latin typeface="Cambria Math" panose="02040503050406030204" pitchFamily="18" charset="0"/>
                            <a:ea typeface="Cambria Math" panose="02040503050406030204" pitchFamily="18" charset="0"/>
                          </a:rPr>
                          <m:t>𝑎</m:t>
                        </m:r>
                      </m:sub>
                    </m:sSub>
                  </m:oMath>
                </a14:m>
                <a:r>
                  <a:rPr lang="en-US" sz="2000" i="1" baseline="-25000" dirty="0"/>
                  <a:t> </a:t>
                </a:r>
                <a:r>
                  <a:rPr lang="en-US" sz="2000" b="1" i="1" baseline="-25000" dirty="0">
                    <a:latin typeface="+mj-lt"/>
                  </a:rPr>
                  <a:t>“similar”</a:t>
                </a:r>
              </a:p>
            </p:txBody>
          </p:sp>
        </mc:Choice>
        <mc:Fallback xmlns="">
          <p:sp>
            <p:nvSpPr>
              <p:cNvPr id="24" name="TextBox 23">
                <a:extLst>
                  <a:ext uri="{FF2B5EF4-FFF2-40B4-BE49-F238E27FC236}">
                    <a16:creationId xmlns:a16="http://schemas.microsoft.com/office/drawing/2014/main" id="{EA2E812E-183D-448E-B4A2-6696213C809C}"/>
                  </a:ext>
                </a:extLst>
              </p:cNvPr>
              <p:cNvSpPr txBox="1">
                <a:spLocks noRot="1" noChangeAspect="1" noMove="1" noResize="1" noEditPoints="1" noAdjustHandles="1" noChangeArrowheads="1" noChangeShapeType="1" noTextEdit="1"/>
              </p:cNvSpPr>
              <p:nvPr/>
            </p:nvSpPr>
            <p:spPr>
              <a:xfrm flipH="1">
                <a:off x="6172200" y="3636334"/>
                <a:ext cx="3070979" cy="424796"/>
              </a:xfrm>
              <a:prstGeom prst="rect">
                <a:avLst/>
              </a:prstGeom>
              <a:blipFill>
                <a:blip r:embed="rId9"/>
                <a:stretch>
                  <a:fillRect b="-23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DD7F678-1DD5-4E6B-8B77-9427A6FDF99A}"/>
                  </a:ext>
                </a:extLst>
              </p:cNvPr>
              <p:cNvSpPr txBox="1"/>
              <p:nvPr/>
            </p:nvSpPr>
            <p:spPr>
              <a:xfrm flipH="1">
                <a:off x="6161567" y="4412005"/>
                <a:ext cx="3070979" cy="598177"/>
              </a:xfrm>
              <a:prstGeom prst="rect">
                <a:avLst/>
              </a:prstGeom>
              <a:noFill/>
            </p:spPr>
            <p:txBody>
              <a:bodyPr wrap="square" rtlCol="0">
                <a:spAutoFit/>
              </a:bodyPr>
              <a:lstStyle/>
              <a:p>
                <a14:m>
                  <m:oMath xmlns:m="http://schemas.openxmlformats.org/officeDocument/2006/math">
                    <m:r>
                      <a:rPr lang="en-US" sz="2000" i="1" baseline="-25000">
                        <a:latin typeface="Cambria Math" panose="02040503050406030204" pitchFamily="18" charset="0"/>
                      </a:rPr>
                      <m:t>𝑐𝑜𝑠</m:t>
                    </m:r>
                    <m:r>
                      <a:rPr lang="en-US" sz="2000" i="1" baseline="-25000">
                        <a:latin typeface="Cambria Math" panose="02040503050406030204" pitchFamily="18" charset="0"/>
                        <a:ea typeface="Cambria Math" panose="02040503050406030204" pitchFamily="18" charset="0"/>
                      </a:rPr>
                      <m:t>𝜃</m:t>
                    </m:r>
                    <m:d>
                      <m:dPr>
                        <m:ctrlPr>
                          <a:rPr lang="en-US" sz="2000" i="1" baseline="-2500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𝑘</m:t>
                                </m:r>
                              </m:sub>
                            </m:sSub>
                          </m:e>
                        </m:acc>
                      </m:e>
                    </m:d>
                    <m:r>
                      <a:rPr lang="en-US" sz="2000" i="1" baseline="-25000">
                        <a:latin typeface="Cambria Math" panose="02040503050406030204" pitchFamily="18" charset="0"/>
                        <a:ea typeface="Cambria Math" panose="02040503050406030204" pitchFamily="18" charset="0"/>
                      </a:rPr>
                      <m:t>&lt; </m:t>
                    </m:r>
                    <m:sSub>
                      <m:sSubPr>
                        <m:ctrlPr>
                          <a:rPr lang="en-US" sz="2000" i="1" baseline="-25000">
                            <a:latin typeface="Cambria Math" panose="02040503050406030204" pitchFamily="18" charset="0"/>
                            <a:ea typeface="Cambria Math" panose="02040503050406030204" pitchFamily="18" charset="0"/>
                          </a:rPr>
                        </m:ctrlPr>
                      </m:sSubPr>
                      <m:e>
                        <m:r>
                          <a:rPr lang="en-US" sz="2000" i="1" baseline="-25000">
                            <a:latin typeface="Cambria Math" panose="02040503050406030204" pitchFamily="18" charset="0"/>
                            <a:ea typeface="Cambria Math" panose="02040503050406030204" pitchFamily="18" charset="0"/>
                          </a:rPr>
                          <m:t>𝜆</m:t>
                        </m:r>
                      </m:e>
                      <m:sub>
                        <m:r>
                          <a:rPr lang="en-US" sz="2000" i="1" baseline="-25000">
                            <a:latin typeface="Cambria Math" panose="02040503050406030204" pitchFamily="18" charset="0"/>
                            <a:ea typeface="Cambria Math" panose="02040503050406030204" pitchFamily="18" charset="0"/>
                          </a:rPr>
                          <m:t>𝑎</m:t>
                        </m:r>
                      </m:sub>
                    </m:sSub>
                  </m:oMath>
                </a14:m>
                <a:r>
                  <a:rPr lang="en-US" sz="2000" i="1" baseline="-25000"/>
                  <a:t> </a:t>
                </a:r>
                <a:r>
                  <a:rPr lang="en-US" sz="2000" b="1" i="1" baseline="-25000"/>
                  <a:t>“not similar”</a:t>
                </a:r>
              </a:p>
              <a:p>
                <a:endParaRPr lang="en-US" sz="2000" i="1" baseline="-25000"/>
              </a:p>
            </p:txBody>
          </p:sp>
        </mc:Choice>
        <mc:Fallback xmlns="">
          <p:sp>
            <p:nvSpPr>
              <p:cNvPr id="25" name="TextBox 24">
                <a:extLst>
                  <a:ext uri="{FF2B5EF4-FFF2-40B4-BE49-F238E27FC236}">
                    <a16:creationId xmlns:a16="http://schemas.microsoft.com/office/drawing/2014/main" id="{7DD7F678-1DD5-4E6B-8B77-9427A6FDF99A}"/>
                  </a:ext>
                </a:extLst>
              </p:cNvPr>
              <p:cNvSpPr txBox="1">
                <a:spLocks noRot="1" noChangeAspect="1" noMove="1" noResize="1" noEditPoints="1" noAdjustHandles="1" noChangeArrowheads="1" noChangeShapeType="1" noTextEdit="1"/>
              </p:cNvSpPr>
              <p:nvPr/>
            </p:nvSpPr>
            <p:spPr>
              <a:xfrm flipH="1">
                <a:off x="6161567" y="4412005"/>
                <a:ext cx="3070979" cy="598177"/>
              </a:xfrm>
              <a:prstGeom prst="rect">
                <a:avLst/>
              </a:prstGeom>
              <a:blipFill>
                <a:blip r:embed="rId10"/>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9CC9222-36C8-497D-A64D-1A3B70337FA9}"/>
              </a:ext>
            </a:extLst>
          </p:cNvPr>
          <p:cNvSpPr>
            <a:spLocks noGrp="1"/>
          </p:cNvSpPr>
          <p:nvPr>
            <p:ph type="sldNum" sz="quarter" idx="12"/>
          </p:nvPr>
        </p:nvSpPr>
        <p:spPr/>
        <p:txBody>
          <a:bodyPr/>
          <a:lstStyle/>
          <a:p>
            <a:fld id="{5F74FEF4-47FE-43C0-8A34-2652E10A11F5}" type="slidenum">
              <a:rPr lang="en-US" smtClean="0"/>
              <a:pPr/>
              <a:t>27</a:t>
            </a:fld>
            <a:endParaRPr lang="en-US"/>
          </a:p>
        </p:txBody>
      </p:sp>
    </p:spTree>
    <p:extLst>
      <p:ext uri="{BB962C8B-B14F-4D97-AF65-F5344CB8AC3E}">
        <p14:creationId xmlns:p14="http://schemas.microsoft.com/office/powerpoint/2010/main" val="27858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5" grpId="0"/>
      <p:bldP spid="19" grpId="0"/>
      <p:bldP spid="23" grpId="0"/>
      <p:bldP spid="24"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4663-3A7D-46F5-8A9B-F64A9C3262F9}"/>
              </a:ext>
            </a:extLst>
          </p:cNvPr>
          <p:cNvSpPr>
            <a:spLocks noGrp="1"/>
          </p:cNvSpPr>
          <p:nvPr>
            <p:ph type="title"/>
          </p:nvPr>
        </p:nvSpPr>
        <p:spPr/>
        <p:txBody>
          <a:bodyPr/>
          <a:lstStyle/>
          <a:p>
            <a:r>
              <a:rPr lang="en-US"/>
              <a:t>Quantitative: Interesting Pairs of Nodes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931A1A-B932-43E1-AC3F-4FD50CC307CD}"/>
                  </a:ext>
                </a:extLst>
              </p:cNvPr>
              <p:cNvSpPr txBox="1"/>
              <p:nvPr/>
            </p:nvSpPr>
            <p:spPr>
              <a:xfrm>
                <a:off x="1981200" y="1904664"/>
                <a:ext cx="6315740" cy="400110"/>
              </a:xfrm>
              <a:prstGeom prst="rect">
                <a:avLst/>
              </a:prstGeom>
              <a:noFill/>
            </p:spPr>
            <p:txBody>
              <a:bodyPr wrap="square" rtlCol="0">
                <a:spAutoFit/>
              </a:bodyPr>
              <a:lstStyle/>
              <a:p>
                <a:r>
                  <a:rPr lang="en-US" sz="2000" dirty="0">
                    <a:latin typeface="+mj-lt"/>
                  </a:rPr>
                  <a:t>Let’s say we have two models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 </m:t>
                    </m:r>
                    <m:r>
                      <a:rPr lang="en-US" sz="2000" i="1">
                        <a:latin typeface="Cambria Math" panose="02040503050406030204" pitchFamily="18" charset="0"/>
                      </a:rPr>
                      <m:t>𝑎𝑛𝑑</m:t>
                    </m:r>
                    <m:r>
                      <a:rPr lang="en-US" sz="2000" i="1">
                        <a:latin typeface="Cambria Math" panose="02040503050406030204" pitchFamily="18" charset="0"/>
                      </a:rPr>
                      <m:t> </m:t>
                    </m:r>
                    <m:r>
                      <a:rPr lang="en-US" sz="2000" i="1">
                        <a:latin typeface="Cambria Math" panose="02040503050406030204" pitchFamily="18" charset="0"/>
                      </a:rPr>
                      <m:t>𝑌</m:t>
                    </m:r>
                    <m:r>
                      <a:rPr lang="en-US" sz="2000" i="1">
                        <a:latin typeface="Cambria Math" panose="02040503050406030204" pitchFamily="18" charset="0"/>
                      </a:rPr>
                      <m:t>)</m:t>
                    </m:r>
                  </m:oMath>
                </a14:m>
                <a:endParaRPr lang="en-US" sz="2400" dirty="0"/>
              </a:p>
            </p:txBody>
          </p:sp>
        </mc:Choice>
        <mc:Fallback xmlns="">
          <p:sp>
            <p:nvSpPr>
              <p:cNvPr id="5" name="TextBox 4">
                <a:extLst>
                  <a:ext uri="{FF2B5EF4-FFF2-40B4-BE49-F238E27FC236}">
                    <a16:creationId xmlns:a16="http://schemas.microsoft.com/office/drawing/2014/main" id="{64931A1A-B932-43E1-AC3F-4FD50CC307CD}"/>
                  </a:ext>
                </a:extLst>
              </p:cNvPr>
              <p:cNvSpPr txBox="1">
                <a:spLocks noRot="1" noChangeAspect="1" noMove="1" noResize="1" noEditPoints="1" noAdjustHandles="1" noChangeArrowheads="1" noChangeShapeType="1" noTextEdit="1"/>
              </p:cNvSpPr>
              <p:nvPr/>
            </p:nvSpPr>
            <p:spPr>
              <a:xfrm>
                <a:off x="1981200" y="1904664"/>
                <a:ext cx="6315740" cy="400110"/>
              </a:xfrm>
              <a:prstGeom prst="rect">
                <a:avLst/>
              </a:prstGeom>
              <a:blipFill>
                <a:blip r:embed="rId3"/>
                <a:stretch>
                  <a:fillRect l="-965"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978A713-CE30-4C35-B7C2-800052B3AC75}"/>
                  </a:ext>
                </a:extLst>
              </p:cNvPr>
              <p:cNvSpPr/>
              <p:nvPr/>
            </p:nvSpPr>
            <p:spPr>
              <a:xfrm>
                <a:off x="2036140" y="2761639"/>
                <a:ext cx="2243469" cy="4914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baseline="-25000">
                          <a:latin typeface="Cambria Math" panose="02040503050406030204" pitchFamily="18" charset="0"/>
                        </a:rPr>
                        <m:t>𝑐𝑜𝑠</m:t>
                      </m:r>
                      <m:sSub>
                        <m:sSubPr>
                          <m:ctrlPr>
                            <a:rPr lang="en-US" sz="2400" i="1" baseline="-25000">
                              <a:latin typeface="Cambria Math" panose="02040503050406030204" pitchFamily="18" charset="0"/>
                            </a:rPr>
                          </m:ctrlPr>
                        </m:sSubPr>
                        <m:e>
                          <m:r>
                            <a:rPr lang="en-US" sz="2400" i="1" baseline="-25000">
                              <a:latin typeface="Cambria Math" panose="02040503050406030204" pitchFamily="18" charset="0"/>
                              <a:ea typeface="Cambria Math" panose="02040503050406030204" pitchFamily="18" charset="0"/>
                            </a:rPr>
                            <m:t>𝜃</m:t>
                          </m:r>
                        </m:e>
                        <m:sub>
                          <m:r>
                            <a:rPr lang="en-US" sz="2400" i="1" baseline="-25000">
                              <a:latin typeface="Cambria Math" panose="02040503050406030204" pitchFamily="18" charset="0"/>
                            </a:rPr>
                            <m:t>𝑋</m:t>
                          </m:r>
                        </m:sub>
                      </m:sSub>
                      <m:d>
                        <m:dPr>
                          <m:ctrlPr>
                            <a:rPr lang="en-US" sz="2400" i="1" baseline="-2500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e>
                          </m:acc>
                        </m:e>
                      </m:d>
                    </m:oMath>
                  </m:oMathPara>
                </a14:m>
                <a:endParaRPr lang="en-US" sz="2400"/>
              </a:p>
            </p:txBody>
          </p:sp>
        </mc:Choice>
        <mc:Fallback xmlns="">
          <p:sp>
            <p:nvSpPr>
              <p:cNvPr id="6" name="Rectangle 5">
                <a:extLst>
                  <a:ext uri="{FF2B5EF4-FFF2-40B4-BE49-F238E27FC236}">
                    <a16:creationId xmlns:a16="http://schemas.microsoft.com/office/drawing/2014/main" id="{C978A713-CE30-4C35-B7C2-800052B3AC75}"/>
                  </a:ext>
                </a:extLst>
              </p:cNvPr>
              <p:cNvSpPr>
                <a:spLocks noRot="1" noChangeAspect="1" noMove="1" noResize="1" noEditPoints="1" noAdjustHandles="1" noChangeArrowheads="1" noChangeShapeType="1" noTextEdit="1"/>
              </p:cNvSpPr>
              <p:nvPr/>
            </p:nvSpPr>
            <p:spPr>
              <a:xfrm>
                <a:off x="2036140" y="2761639"/>
                <a:ext cx="2243469" cy="491417"/>
              </a:xfrm>
              <a:prstGeom prst="rect">
                <a:avLst/>
              </a:prstGeom>
              <a:blipFill>
                <a:blip r:embed="rId4"/>
                <a:stretch>
                  <a:fillRect b="-24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20998B5-94C8-4797-BB5F-0C9AA8D23B60}"/>
                  </a:ext>
                </a:extLst>
              </p:cNvPr>
              <p:cNvSpPr/>
              <p:nvPr/>
            </p:nvSpPr>
            <p:spPr>
              <a:xfrm>
                <a:off x="4579093" y="2761638"/>
                <a:ext cx="2243469" cy="4914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baseline="-25000">
                          <a:latin typeface="Cambria Math" panose="02040503050406030204" pitchFamily="18" charset="0"/>
                        </a:rPr>
                        <m:t>𝑐𝑜𝑠</m:t>
                      </m:r>
                      <m:sSub>
                        <m:sSubPr>
                          <m:ctrlPr>
                            <a:rPr lang="en-US" sz="2400" i="1" baseline="-25000">
                              <a:latin typeface="Cambria Math" panose="02040503050406030204" pitchFamily="18" charset="0"/>
                            </a:rPr>
                          </m:ctrlPr>
                        </m:sSubPr>
                        <m:e>
                          <m:r>
                            <a:rPr lang="en-US" sz="2400" i="1" baseline="-25000">
                              <a:latin typeface="Cambria Math" panose="02040503050406030204" pitchFamily="18" charset="0"/>
                              <a:ea typeface="Cambria Math" panose="02040503050406030204" pitchFamily="18" charset="0"/>
                            </a:rPr>
                            <m:t>𝜃</m:t>
                          </m:r>
                        </m:e>
                        <m:sub>
                          <m:r>
                            <a:rPr lang="en-US" sz="2400" i="1" baseline="-25000">
                              <a:latin typeface="Cambria Math" panose="02040503050406030204" pitchFamily="18" charset="0"/>
                            </a:rPr>
                            <m:t>𝑌</m:t>
                          </m:r>
                        </m:sub>
                      </m:sSub>
                      <m:d>
                        <m:dPr>
                          <m:ctrlPr>
                            <a:rPr lang="en-US" sz="2400" i="1" baseline="-25000">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e>
                          </m:acc>
                        </m:e>
                      </m:d>
                    </m:oMath>
                  </m:oMathPara>
                </a14:m>
                <a:endParaRPr lang="en-US" sz="2400"/>
              </a:p>
            </p:txBody>
          </p:sp>
        </mc:Choice>
        <mc:Fallback xmlns="">
          <p:sp>
            <p:nvSpPr>
              <p:cNvPr id="7" name="Rectangle 6">
                <a:extLst>
                  <a:ext uri="{FF2B5EF4-FFF2-40B4-BE49-F238E27FC236}">
                    <a16:creationId xmlns:a16="http://schemas.microsoft.com/office/drawing/2014/main" id="{620998B5-94C8-4797-BB5F-0C9AA8D23B60}"/>
                  </a:ext>
                </a:extLst>
              </p:cNvPr>
              <p:cNvSpPr>
                <a:spLocks noRot="1" noChangeAspect="1" noMove="1" noResize="1" noEditPoints="1" noAdjustHandles="1" noChangeArrowheads="1" noChangeShapeType="1" noTextEdit="1"/>
              </p:cNvSpPr>
              <p:nvPr/>
            </p:nvSpPr>
            <p:spPr>
              <a:xfrm>
                <a:off x="4579093" y="2761638"/>
                <a:ext cx="2243469" cy="491417"/>
              </a:xfrm>
              <a:prstGeom prst="rect">
                <a:avLst/>
              </a:prstGeom>
              <a:blipFill>
                <a:blip r:embed="rId5"/>
                <a:stretch>
                  <a:fillRect b="-2469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FAB9B11-1950-4C17-A11F-3DF395F2819D}"/>
              </a:ext>
            </a:extLst>
          </p:cNvPr>
          <p:cNvPicPr>
            <a:picLocks noChangeAspect="1"/>
          </p:cNvPicPr>
          <p:nvPr/>
        </p:nvPicPr>
        <p:blipFill>
          <a:blip r:embed="rId6"/>
          <a:stretch>
            <a:fillRect/>
          </a:stretch>
        </p:blipFill>
        <p:spPr>
          <a:xfrm>
            <a:off x="1981201" y="3709918"/>
            <a:ext cx="4841361" cy="540846"/>
          </a:xfrm>
          <a:prstGeom prst="rect">
            <a:avLst/>
          </a:prstGeom>
        </p:spPr>
      </p:pic>
      <p:pic>
        <p:nvPicPr>
          <p:cNvPr id="9" name="Picture 8" descr="A clock in the middle of a watch&#10;&#10;Description automatically generated">
            <a:extLst>
              <a:ext uri="{FF2B5EF4-FFF2-40B4-BE49-F238E27FC236}">
                <a16:creationId xmlns:a16="http://schemas.microsoft.com/office/drawing/2014/main" id="{8DE83685-E2B7-4FAC-AF5E-3BC41C5F12A1}"/>
              </a:ext>
            </a:extLst>
          </p:cNvPr>
          <p:cNvPicPr>
            <a:picLocks noChangeAspect="1"/>
          </p:cNvPicPr>
          <p:nvPr/>
        </p:nvPicPr>
        <p:blipFill>
          <a:blip r:embed="rId7"/>
          <a:stretch>
            <a:fillRect/>
          </a:stretch>
        </p:blipFill>
        <p:spPr>
          <a:xfrm>
            <a:off x="3464591" y="4902747"/>
            <a:ext cx="2095853" cy="398927"/>
          </a:xfrm>
          <a:prstGeom prst="rect">
            <a:avLst/>
          </a:prstGeom>
        </p:spPr>
      </p:pic>
      <p:sp>
        <p:nvSpPr>
          <p:cNvPr id="3" name="Slide Number Placeholder 2">
            <a:extLst>
              <a:ext uri="{FF2B5EF4-FFF2-40B4-BE49-F238E27FC236}">
                <a16:creationId xmlns:a16="http://schemas.microsoft.com/office/drawing/2014/main" id="{9CAD3B83-09DE-44DC-8752-A8B71B659D15}"/>
              </a:ext>
            </a:extLst>
          </p:cNvPr>
          <p:cNvSpPr>
            <a:spLocks noGrp="1"/>
          </p:cNvSpPr>
          <p:nvPr>
            <p:ph type="sldNum" sz="quarter" idx="12"/>
          </p:nvPr>
        </p:nvSpPr>
        <p:spPr/>
        <p:txBody>
          <a:bodyPr/>
          <a:lstStyle/>
          <a:p>
            <a:fld id="{5F74FEF4-47FE-43C0-8A34-2652E10A11F5}" type="slidenum">
              <a:rPr lang="en-US" smtClean="0"/>
              <a:pPr/>
              <a:t>28</a:t>
            </a:fld>
            <a:endParaRPr lang="en-US"/>
          </a:p>
        </p:txBody>
      </p:sp>
      <p:sp>
        <p:nvSpPr>
          <p:cNvPr id="4" name="Rectangle 3">
            <a:extLst>
              <a:ext uri="{FF2B5EF4-FFF2-40B4-BE49-F238E27FC236}">
                <a16:creationId xmlns:a16="http://schemas.microsoft.com/office/drawing/2014/main" id="{B89AEA2D-0BCD-4A08-9C39-19D9C4B3D114}"/>
              </a:ext>
            </a:extLst>
          </p:cNvPr>
          <p:cNvSpPr/>
          <p:nvPr/>
        </p:nvSpPr>
        <p:spPr>
          <a:xfrm>
            <a:off x="5700827" y="4963710"/>
            <a:ext cx="1125629" cy="276999"/>
          </a:xfrm>
          <a:prstGeom prst="rect">
            <a:avLst/>
          </a:prstGeom>
        </p:spPr>
        <p:txBody>
          <a:bodyPr wrap="none">
            <a:spAutoFit/>
          </a:bodyPr>
          <a:lstStyle/>
          <a:p>
            <a:r>
              <a:rPr lang="en-US" b="1" i="1" baseline="-25000" dirty="0"/>
              <a:t>“interesting”</a:t>
            </a:r>
          </a:p>
        </p:txBody>
      </p:sp>
      <p:pic>
        <p:nvPicPr>
          <p:cNvPr id="10" name="Picture 9" descr="A picture containing text, map&#10;&#10;Description automatically generated">
            <a:extLst>
              <a:ext uri="{FF2B5EF4-FFF2-40B4-BE49-F238E27FC236}">
                <a16:creationId xmlns:a16="http://schemas.microsoft.com/office/drawing/2014/main" id="{63102396-C291-4138-BABA-807947D813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2046" y="1973138"/>
            <a:ext cx="3488805" cy="3198958"/>
          </a:xfrm>
          <a:prstGeom prst="rect">
            <a:avLst/>
          </a:prstGeom>
        </p:spPr>
      </p:pic>
      <p:sp>
        <p:nvSpPr>
          <p:cNvPr id="11" name="Rectangle 10">
            <a:extLst>
              <a:ext uri="{FF2B5EF4-FFF2-40B4-BE49-F238E27FC236}">
                <a16:creationId xmlns:a16="http://schemas.microsoft.com/office/drawing/2014/main" id="{555AFBD9-E942-4F4D-BEAC-E8D1408812B9}"/>
              </a:ext>
            </a:extLst>
          </p:cNvPr>
          <p:cNvSpPr/>
          <p:nvPr/>
        </p:nvSpPr>
        <p:spPr>
          <a:xfrm>
            <a:off x="8008445" y="2833925"/>
            <a:ext cx="191340" cy="44045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3" name="Rectangle 12">
            <a:extLst>
              <a:ext uri="{FF2B5EF4-FFF2-40B4-BE49-F238E27FC236}">
                <a16:creationId xmlns:a16="http://schemas.microsoft.com/office/drawing/2014/main" id="{B2975FF1-56B5-478C-A1B2-A7475F1C3FE1}"/>
              </a:ext>
            </a:extLst>
          </p:cNvPr>
          <p:cNvSpPr/>
          <p:nvPr/>
        </p:nvSpPr>
        <p:spPr>
          <a:xfrm>
            <a:off x="9274025" y="4487432"/>
            <a:ext cx="191340" cy="440450"/>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4" name="Freeform: Shape 13">
            <a:extLst>
              <a:ext uri="{FF2B5EF4-FFF2-40B4-BE49-F238E27FC236}">
                <a16:creationId xmlns:a16="http://schemas.microsoft.com/office/drawing/2014/main" id="{F8B95986-715D-4AD1-90E2-95E6513CD1E8}"/>
              </a:ext>
            </a:extLst>
          </p:cNvPr>
          <p:cNvSpPr/>
          <p:nvPr/>
        </p:nvSpPr>
        <p:spPr>
          <a:xfrm>
            <a:off x="8269444" y="3007346"/>
            <a:ext cx="1395555" cy="1710705"/>
          </a:xfrm>
          <a:custGeom>
            <a:avLst/>
            <a:gdLst>
              <a:gd name="connsiteX0" fmla="*/ 0 w 2009163"/>
              <a:gd name="connsiteY0" fmla="*/ 0 h 2047045"/>
              <a:gd name="connsiteX1" fmla="*/ 20972 w 2009163"/>
              <a:gd name="connsiteY1" fmla="*/ 8389 h 2047045"/>
              <a:gd name="connsiteX2" fmla="*/ 276836 w 2009163"/>
              <a:gd name="connsiteY2" fmla="*/ 20973 h 2047045"/>
              <a:gd name="connsiteX3" fmla="*/ 352337 w 2009163"/>
              <a:gd name="connsiteY3" fmla="*/ 29362 h 2047045"/>
              <a:gd name="connsiteX4" fmla="*/ 427838 w 2009163"/>
              <a:gd name="connsiteY4" fmla="*/ 50334 h 2047045"/>
              <a:gd name="connsiteX5" fmla="*/ 453005 w 2009163"/>
              <a:gd name="connsiteY5" fmla="*/ 62918 h 2047045"/>
              <a:gd name="connsiteX6" fmla="*/ 482367 w 2009163"/>
              <a:gd name="connsiteY6" fmla="*/ 71307 h 2047045"/>
              <a:gd name="connsiteX7" fmla="*/ 520117 w 2009163"/>
              <a:gd name="connsiteY7" fmla="*/ 83890 h 2047045"/>
              <a:gd name="connsiteX8" fmla="*/ 549479 w 2009163"/>
              <a:gd name="connsiteY8" fmla="*/ 96474 h 2047045"/>
              <a:gd name="connsiteX9" fmla="*/ 574646 w 2009163"/>
              <a:gd name="connsiteY9" fmla="*/ 109057 h 2047045"/>
              <a:gd name="connsiteX10" fmla="*/ 604007 w 2009163"/>
              <a:gd name="connsiteY10" fmla="*/ 113251 h 2047045"/>
              <a:gd name="connsiteX11" fmla="*/ 650147 w 2009163"/>
              <a:gd name="connsiteY11" fmla="*/ 130029 h 2047045"/>
              <a:gd name="connsiteX12" fmla="*/ 666925 w 2009163"/>
              <a:gd name="connsiteY12" fmla="*/ 138418 h 2047045"/>
              <a:gd name="connsiteX13" fmla="*/ 696286 w 2009163"/>
              <a:gd name="connsiteY13" fmla="*/ 146807 h 2047045"/>
              <a:gd name="connsiteX14" fmla="*/ 717258 w 2009163"/>
              <a:gd name="connsiteY14" fmla="*/ 155196 h 2047045"/>
              <a:gd name="connsiteX15" fmla="*/ 729842 w 2009163"/>
              <a:gd name="connsiteY15" fmla="*/ 167780 h 2047045"/>
              <a:gd name="connsiteX16" fmla="*/ 742425 w 2009163"/>
              <a:gd name="connsiteY16" fmla="*/ 171974 h 2047045"/>
              <a:gd name="connsiteX17" fmla="*/ 750814 w 2009163"/>
              <a:gd name="connsiteY17" fmla="*/ 184558 h 2047045"/>
              <a:gd name="connsiteX18" fmla="*/ 767592 w 2009163"/>
              <a:gd name="connsiteY18" fmla="*/ 192947 h 2047045"/>
              <a:gd name="connsiteX19" fmla="*/ 780176 w 2009163"/>
              <a:gd name="connsiteY19" fmla="*/ 205530 h 2047045"/>
              <a:gd name="connsiteX20" fmla="*/ 809537 w 2009163"/>
              <a:gd name="connsiteY20" fmla="*/ 226503 h 2047045"/>
              <a:gd name="connsiteX21" fmla="*/ 843093 w 2009163"/>
              <a:gd name="connsiteY21" fmla="*/ 243281 h 2047045"/>
              <a:gd name="connsiteX22" fmla="*/ 868260 w 2009163"/>
              <a:gd name="connsiteY22" fmla="*/ 260059 h 2047045"/>
              <a:gd name="connsiteX23" fmla="*/ 931178 w 2009163"/>
              <a:gd name="connsiteY23" fmla="*/ 285226 h 2047045"/>
              <a:gd name="connsiteX24" fmla="*/ 952150 w 2009163"/>
              <a:gd name="connsiteY24" fmla="*/ 293615 h 2047045"/>
              <a:gd name="connsiteX25" fmla="*/ 973123 w 2009163"/>
              <a:gd name="connsiteY25" fmla="*/ 310393 h 2047045"/>
              <a:gd name="connsiteX26" fmla="*/ 1002484 w 2009163"/>
              <a:gd name="connsiteY26" fmla="*/ 335560 h 2047045"/>
              <a:gd name="connsiteX27" fmla="*/ 1010873 w 2009163"/>
              <a:gd name="connsiteY27" fmla="*/ 360727 h 2047045"/>
              <a:gd name="connsiteX28" fmla="*/ 1027651 w 2009163"/>
              <a:gd name="connsiteY28" fmla="*/ 385894 h 2047045"/>
              <a:gd name="connsiteX29" fmla="*/ 1031846 w 2009163"/>
              <a:gd name="connsiteY29" fmla="*/ 398477 h 2047045"/>
              <a:gd name="connsiteX30" fmla="*/ 1044429 w 2009163"/>
              <a:gd name="connsiteY30" fmla="*/ 436228 h 2047045"/>
              <a:gd name="connsiteX31" fmla="*/ 1057013 w 2009163"/>
              <a:gd name="connsiteY31" fmla="*/ 453006 h 2047045"/>
              <a:gd name="connsiteX32" fmla="*/ 1077985 w 2009163"/>
              <a:gd name="connsiteY32" fmla="*/ 486562 h 2047045"/>
              <a:gd name="connsiteX33" fmla="*/ 1115736 w 2009163"/>
              <a:gd name="connsiteY33" fmla="*/ 515923 h 2047045"/>
              <a:gd name="connsiteX34" fmla="*/ 1136708 w 2009163"/>
              <a:gd name="connsiteY34" fmla="*/ 532701 h 2047045"/>
              <a:gd name="connsiteX35" fmla="*/ 1166070 w 2009163"/>
              <a:gd name="connsiteY35" fmla="*/ 541090 h 2047045"/>
              <a:gd name="connsiteX36" fmla="*/ 1220598 w 2009163"/>
              <a:gd name="connsiteY36" fmla="*/ 570451 h 2047045"/>
              <a:gd name="connsiteX37" fmla="*/ 1249959 w 2009163"/>
              <a:gd name="connsiteY37" fmla="*/ 583035 h 2047045"/>
              <a:gd name="connsiteX38" fmla="*/ 1275126 w 2009163"/>
              <a:gd name="connsiteY38" fmla="*/ 595618 h 2047045"/>
              <a:gd name="connsiteX39" fmla="*/ 1304488 w 2009163"/>
              <a:gd name="connsiteY39" fmla="*/ 608202 h 2047045"/>
              <a:gd name="connsiteX40" fmla="*/ 1342238 w 2009163"/>
              <a:gd name="connsiteY40" fmla="*/ 629174 h 2047045"/>
              <a:gd name="connsiteX41" fmla="*/ 1359016 w 2009163"/>
              <a:gd name="connsiteY41" fmla="*/ 637563 h 2047045"/>
              <a:gd name="connsiteX42" fmla="*/ 1388378 w 2009163"/>
              <a:gd name="connsiteY42" fmla="*/ 650147 h 2047045"/>
              <a:gd name="connsiteX43" fmla="*/ 1421934 w 2009163"/>
              <a:gd name="connsiteY43" fmla="*/ 675314 h 2047045"/>
              <a:gd name="connsiteX44" fmla="*/ 1442906 w 2009163"/>
              <a:gd name="connsiteY44" fmla="*/ 696286 h 2047045"/>
              <a:gd name="connsiteX45" fmla="*/ 1468073 w 2009163"/>
              <a:gd name="connsiteY45" fmla="*/ 713064 h 2047045"/>
              <a:gd name="connsiteX46" fmla="*/ 1484851 w 2009163"/>
              <a:gd name="connsiteY46" fmla="*/ 729842 h 2047045"/>
              <a:gd name="connsiteX47" fmla="*/ 1514213 w 2009163"/>
              <a:gd name="connsiteY47" fmla="*/ 755009 h 2047045"/>
              <a:gd name="connsiteX48" fmla="*/ 1547769 w 2009163"/>
              <a:gd name="connsiteY48" fmla="*/ 788565 h 2047045"/>
              <a:gd name="connsiteX49" fmla="*/ 1572936 w 2009163"/>
              <a:gd name="connsiteY49" fmla="*/ 813732 h 2047045"/>
              <a:gd name="connsiteX50" fmla="*/ 1585519 w 2009163"/>
              <a:gd name="connsiteY50" fmla="*/ 822121 h 2047045"/>
              <a:gd name="connsiteX51" fmla="*/ 1610686 w 2009163"/>
              <a:gd name="connsiteY51" fmla="*/ 855677 h 2047045"/>
              <a:gd name="connsiteX52" fmla="*/ 1614881 w 2009163"/>
              <a:gd name="connsiteY52" fmla="*/ 868261 h 2047045"/>
              <a:gd name="connsiteX53" fmla="*/ 1631658 w 2009163"/>
              <a:gd name="connsiteY53" fmla="*/ 897622 h 2047045"/>
              <a:gd name="connsiteX54" fmla="*/ 1640047 w 2009163"/>
              <a:gd name="connsiteY54" fmla="*/ 922789 h 2047045"/>
              <a:gd name="connsiteX55" fmla="*/ 1648436 w 2009163"/>
              <a:gd name="connsiteY55" fmla="*/ 947956 h 2047045"/>
              <a:gd name="connsiteX56" fmla="*/ 1652631 w 2009163"/>
              <a:gd name="connsiteY56" fmla="*/ 960540 h 2047045"/>
              <a:gd name="connsiteX57" fmla="*/ 1669409 w 2009163"/>
              <a:gd name="connsiteY57" fmla="*/ 1002485 h 2047045"/>
              <a:gd name="connsiteX58" fmla="*/ 1673603 w 2009163"/>
              <a:gd name="connsiteY58" fmla="*/ 1023457 h 2047045"/>
              <a:gd name="connsiteX59" fmla="*/ 1681992 w 2009163"/>
              <a:gd name="connsiteY59" fmla="*/ 1040235 h 2047045"/>
              <a:gd name="connsiteX60" fmla="*/ 1686187 w 2009163"/>
              <a:gd name="connsiteY60" fmla="*/ 1057013 h 2047045"/>
              <a:gd name="connsiteX61" fmla="*/ 1694576 w 2009163"/>
              <a:gd name="connsiteY61" fmla="*/ 1082180 h 2047045"/>
              <a:gd name="connsiteX62" fmla="*/ 1698770 w 2009163"/>
              <a:gd name="connsiteY62" fmla="*/ 1103152 h 2047045"/>
              <a:gd name="connsiteX63" fmla="*/ 1707159 w 2009163"/>
              <a:gd name="connsiteY63" fmla="*/ 1119930 h 2047045"/>
              <a:gd name="connsiteX64" fmla="*/ 1715548 w 2009163"/>
              <a:gd name="connsiteY64" fmla="*/ 1145097 h 2047045"/>
              <a:gd name="connsiteX65" fmla="*/ 1732326 w 2009163"/>
              <a:gd name="connsiteY65" fmla="*/ 1187042 h 2047045"/>
              <a:gd name="connsiteX66" fmla="*/ 1740715 w 2009163"/>
              <a:gd name="connsiteY66" fmla="*/ 1224793 h 2047045"/>
              <a:gd name="connsiteX67" fmla="*/ 1744910 w 2009163"/>
              <a:gd name="connsiteY67" fmla="*/ 1237376 h 2047045"/>
              <a:gd name="connsiteX68" fmla="*/ 1749104 w 2009163"/>
              <a:gd name="connsiteY68" fmla="*/ 1254154 h 2047045"/>
              <a:gd name="connsiteX69" fmla="*/ 1757493 w 2009163"/>
              <a:gd name="connsiteY69" fmla="*/ 1279321 h 2047045"/>
              <a:gd name="connsiteX70" fmla="*/ 1761688 w 2009163"/>
              <a:gd name="connsiteY70" fmla="*/ 1296099 h 2047045"/>
              <a:gd name="connsiteX71" fmla="*/ 1791049 w 2009163"/>
              <a:gd name="connsiteY71" fmla="*/ 1338044 h 2047045"/>
              <a:gd name="connsiteX72" fmla="*/ 1799438 w 2009163"/>
              <a:gd name="connsiteY72" fmla="*/ 1350628 h 2047045"/>
              <a:gd name="connsiteX73" fmla="*/ 1824605 w 2009163"/>
              <a:gd name="connsiteY73" fmla="*/ 1375795 h 2047045"/>
              <a:gd name="connsiteX74" fmla="*/ 1832994 w 2009163"/>
              <a:gd name="connsiteY74" fmla="*/ 1388378 h 2047045"/>
              <a:gd name="connsiteX75" fmla="*/ 1845578 w 2009163"/>
              <a:gd name="connsiteY75" fmla="*/ 1400962 h 2047045"/>
              <a:gd name="connsiteX76" fmla="*/ 1862356 w 2009163"/>
              <a:gd name="connsiteY76" fmla="*/ 1434518 h 2047045"/>
              <a:gd name="connsiteX77" fmla="*/ 1870745 w 2009163"/>
              <a:gd name="connsiteY77" fmla="*/ 1451296 h 2047045"/>
              <a:gd name="connsiteX78" fmla="*/ 1883328 w 2009163"/>
              <a:gd name="connsiteY78" fmla="*/ 1463879 h 2047045"/>
              <a:gd name="connsiteX79" fmla="*/ 1891717 w 2009163"/>
              <a:gd name="connsiteY79" fmla="*/ 1493240 h 2047045"/>
              <a:gd name="connsiteX80" fmla="*/ 1900106 w 2009163"/>
              <a:gd name="connsiteY80" fmla="*/ 1505824 h 2047045"/>
              <a:gd name="connsiteX81" fmla="*/ 1916884 w 2009163"/>
              <a:gd name="connsiteY81" fmla="*/ 1543574 h 2047045"/>
              <a:gd name="connsiteX82" fmla="*/ 1942051 w 2009163"/>
              <a:gd name="connsiteY82" fmla="*/ 1577130 h 2047045"/>
              <a:gd name="connsiteX83" fmla="*/ 1946246 w 2009163"/>
              <a:gd name="connsiteY83" fmla="*/ 1598103 h 2047045"/>
              <a:gd name="connsiteX84" fmla="*/ 1967218 w 2009163"/>
              <a:gd name="connsiteY84" fmla="*/ 1640048 h 2047045"/>
              <a:gd name="connsiteX85" fmla="*/ 1975607 w 2009163"/>
              <a:gd name="connsiteY85" fmla="*/ 1656826 h 2047045"/>
              <a:gd name="connsiteX86" fmla="*/ 1988191 w 2009163"/>
              <a:gd name="connsiteY86" fmla="*/ 1690382 h 2047045"/>
              <a:gd name="connsiteX87" fmla="*/ 1996580 w 2009163"/>
              <a:gd name="connsiteY87" fmla="*/ 1723938 h 2047045"/>
              <a:gd name="connsiteX88" fmla="*/ 2009163 w 2009163"/>
              <a:gd name="connsiteY88" fmla="*/ 1791050 h 2047045"/>
              <a:gd name="connsiteX89" fmla="*/ 2004969 w 2009163"/>
              <a:gd name="connsiteY89" fmla="*/ 1942051 h 2047045"/>
              <a:gd name="connsiteX90" fmla="*/ 2000774 w 2009163"/>
              <a:gd name="connsiteY90" fmla="*/ 1958829 h 2047045"/>
              <a:gd name="connsiteX91" fmla="*/ 1983996 w 2009163"/>
              <a:gd name="connsiteY91" fmla="*/ 1988191 h 2047045"/>
              <a:gd name="connsiteX92" fmla="*/ 1971413 w 2009163"/>
              <a:gd name="connsiteY92" fmla="*/ 1992385 h 2047045"/>
              <a:gd name="connsiteX93" fmla="*/ 1946246 w 2009163"/>
              <a:gd name="connsiteY93" fmla="*/ 2017552 h 2047045"/>
              <a:gd name="connsiteX94" fmla="*/ 1933662 w 2009163"/>
              <a:gd name="connsiteY94" fmla="*/ 2021747 h 2047045"/>
              <a:gd name="connsiteX95" fmla="*/ 1908495 w 2009163"/>
              <a:gd name="connsiteY95" fmla="*/ 2038525 h 2047045"/>
              <a:gd name="connsiteX96" fmla="*/ 1883328 w 2009163"/>
              <a:gd name="connsiteY96" fmla="*/ 2042719 h 2047045"/>
              <a:gd name="connsiteX97" fmla="*/ 1870745 w 2009163"/>
              <a:gd name="connsiteY97" fmla="*/ 2046914 h 2047045"/>
              <a:gd name="connsiteX98" fmla="*/ 1841383 w 2009163"/>
              <a:gd name="connsiteY98" fmla="*/ 2034330 h 20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009163" h="2047045">
                <a:moveTo>
                  <a:pt x="0" y="0"/>
                </a:moveTo>
                <a:cubicBezTo>
                  <a:pt x="6991" y="2796"/>
                  <a:pt x="13524" y="7286"/>
                  <a:pt x="20972" y="8389"/>
                </a:cubicBezTo>
                <a:cubicBezTo>
                  <a:pt x="99075" y="19960"/>
                  <a:pt x="203345" y="19088"/>
                  <a:pt x="276836" y="20973"/>
                </a:cubicBezTo>
                <a:cubicBezTo>
                  <a:pt x="291282" y="22177"/>
                  <a:pt x="332973" y="24266"/>
                  <a:pt x="352337" y="29362"/>
                </a:cubicBezTo>
                <a:cubicBezTo>
                  <a:pt x="456911" y="56882"/>
                  <a:pt x="372012" y="39170"/>
                  <a:pt x="427838" y="50334"/>
                </a:cubicBezTo>
                <a:cubicBezTo>
                  <a:pt x="436227" y="54529"/>
                  <a:pt x="444251" y="59551"/>
                  <a:pt x="453005" y="62918"/>
                </a:cubicBezTo>
                <a:cubicBezTo>
                  <a:pt x="462505" y="66572"/>
                  <a:pt x="472651" y="68271"/>
                  <a:pt x="482367" y="71307"/>
                </a:cubicBezTo>
                <a:cubicBezTo>
                  <a:pt x="495027" y="75263"/>
                  <a:pt x="507698" y="79233"/>
                  <a:pt x="520117" y="83890"/>
                </a:cubicBezTo>
                <a:cubicBezTo>
                  <a:pt x="530087" y="87629"/>
                  <a:pt x="539811" y="92012"/>
                  <a:pt x="549479" y="96474"/>
                </a:cubicBezTo>
                <a:cubicBezTo>
                  <a:pt x="557995" y="100404"/>
                  <a:pt x="565682" y="106299"/>
                  <a:pt x="574646" y="109057"/>
                </a:cubicBezTo>
                <a:cubicBezTo>
                  <a:pt x="584095" y="111964"/>
                  <a:pt x="594220" y="111853"/>
                  <a:pt x="604007" y="113251"/>
                </a:cubicBezTo>
                <a:cubicBezTo>
                  <a:pt x="646421" y="138700"/>
                  <a:pt x="602179" y="115639"/>
                  <a:pt x="650147" y="130029"/>
                </a:cubicBezTo>
                <a:cubicBezTo>
                  <a:pt x="656136" y="131826"/>
                  <a:pt x="661178" y="135955"/>
                  <a:pt x="666925" y="138418"/>
                </a:cubicBezTo>
                <a:cubicBezTo>
                  <a:pt x="681073" y="144482"/>
                  <a:pt x="680308" y="141481"/>
                  <a:pt x="696286" y="146807"/>
                </a:cubicBezTo>
                <a:cubicBezTo>
                  <a:pt x="703429" y="149188"/>
                  <a:pt x="710267" y="152400"/>
                  <a:pt x="717258" y="155196"/>
                </a:cubicBezTo>
                <a:cubicBezTo>
                  <a:pt x="721453" y="159391"/>
                  <a:pt x="724906" y="164489"/>
                  <a:pt x="729842" y="167780"/>
                </a:cubicBezTo>
                <a:cubicBezTo>
                  <a:pt x="733521" y="170232"/>
                  <a:pt x="738973" y="169212"/>
                  <a:pt x="742425" y="171974"/>
                </a:cubicBezTo>
                <a:cubicBezTo>
                  <a:pt x="746362" y="175123"/>
                  <a:pt x="746941" y="181331"/>
                  <a:pt x="750814" y="184558"/>
                </a:cubicBezTo>
                <a:cubicBezTo>
                  <a:pt x="755617" y="188561"/>
                  <a:pt x="762504" y="189313"/>
                  <a:pt x="767592" y="192947"/>
                </a:cubicBezTo>
                <a:cubicBezTo>
                  <a:pt x="772419" y="196395"/>
                  <a:pt x="775672" y="201670"/>
                  <a:pt x="780176" y="205530"/>
                </a:cubicBezTo>
                <a:cubicBezTo>
                  <a:pt x="783910" y="208730"/>
                  <a:pt x="803451" y="223183"/>
                  <a:pt x="809537" y="226503"/>
                </a:cubicBezTo>
                <a:cubicBezTo>
                  <a:pt x="820516" y="232491"/>
                  <a:pt x="832688" y="236344"/>
                  <a:pt x="843093" y="243281"/>
                </a:cubicBezTo>
                <a:cubicBezTo>
                  <a:pt x="851482" y="248874"/>
                  <a:pt x="858899" y="256315"/>
                  <a:pt x="868260" y="260059"/>
                </a:cubicBezTo>
                <a:lnTo>
                  <a:pt x="931178" y="285226"/>
                </a:lnTo>
                <a:cubicBezTo>
                  <a:pt x="938169" y="288022"/>
                  <a:pt x="946271" y="288912"/>
                  <a:pt x="952150" y="293615"/>
                </a:cubicBezTo>
                <a:cubicBezTo>
                  <a:pt x="959141" y="299208"/>
                  <a:pt x="966432" y="304445"/>
                  <a:pt x="973123" y="310393"/>
                </a:cubicBezTo>
                <a:cubicBezTo>
                  <a:pt x="1003640" y="337519"/>
                  <a:pt x="976836" y="318460"/>
                  <a:pt x="1002484" y="335560"/>
                </a:cubicBezTo>
                <a:cubicBezTo>
                  <a:pt x="1005280" y="343949"/>
                  <a:pt x="1005968" y="353369"/>
                  <a:pt x="1010873" y="360727"/>
                </a:cubicBezTo>
                <a:cubicBezTo>
                  <a:pt x="1016466" y="369116"/>
                  <a:pt x="1024462" y="376329"/>
                  <a:pt x="1027651" y="385894"/>
                </a:cubicBezTo>
                <a:cubicBezTo>
                  <a:pt x="1029049" y="390088"/>
                  <a:pt x="1030631" y="394226"/>
                  <a:pt x="1031846" y="398477"/>
                </a:cubicBezTo>
                <a:cubicBezTo>
                  <a:pt x="1036318" y="414130"/>
                  <a:pt x="1035920" y="420913"/>
                  <a:pt x="1044429" y="436228"/>
                </a:cubicBezTo>
                <a:cubicBezTo>
                  <a:pt x="1047824" y="442339"/>
                  <a:pt x="1053308" y="447078"/>
                  <a:pt x="1057013" y="453006"/>
                </a:cubicBezTo>
                <a:cubicBezTo>
                  <a:pt x="1068088" y="470725"/>
                  <a:pt x="1062143" y="470720"/>
                  <a:pt x="1077985" y="486562"/>
                </a:cubicBezTo>
                <a:cubicBezTo>
                  <a:pt x="1103314" y="511891"/>
                  <a:pt x="1095779" y="500955"/>
                  <a:pt x="1115736" y="515923"/>
                </a:cubicBezTo>
                <a:cubicBezTo>
                  <a:pt x="1122898" y="521295"/>
                  <a:pt x="1128701" y="528697"/>
                  <a:pt x="1136708" y="532701"/>
                </a:cubicBezTo>
                <a:cubicBezTo>
                  <a:pt x="1145812" y="537253"/>
                  <a:pt x="1156570" y="537436"/>
                  <a:pt x="1166070" y="541090"/>
                </a:cubicBezTo>
                <a:cubicBezTo>
                  <a:pt x="1185367" y="548512"/>
                  <a:pt x="1202264" y="561284"/>
                  <a:pt x="1220598" y="570451"/>
                </a:cubicBezTo>
                <a:cubicBezTo>
                  <a:pt x="1230122" y="575213"/>
                  <a:pt x="1240291" y="578573"/>
                  <a:pt x="1249959" y="583035"/>
                </a:cubicBezTo>
                <a:cubicBezTo>
                  <a:pt x="1258475" y="586965"/>
                  <a:pt x="1266555" y="591809"/>
                  <a:pt x="1275126" y="595618"/>
                </a:cubicBezTo>
                <a:cubicBezTo>
                  <a:pt x="1291901" y="603073"/>
                  <a:pt x="1286217" y="596021"/>
                  <a:pt x="1304488" y="608202"/>
                </a:cubicBezTo>
                <a:cubicBezTo>
                  <a:pt x="1338113" y="630619"/>
                  <a:pt x="1311526" y="621497"/>
                  <a:pt x="1342238" y="629174"/>
                </a:cubicBezTo>
                <a:cubicBezTo>
                  <a:pt x="1347831" y="631970"/>
                  <a:pt x="1353161" y="635367"/>
                  <a:pt x="1359016" y="637563"/>
                </a:cubicBezTo>
                <a:cubicBezTo>
                  <a:pt x="1384953" y="647290"/>
                  <a:pt x="1367265" y="634792"/>
                  <a:pt x="1388378" y="650147"/>
                </a:cubicBezTo>
                <a:cubicBezTo>
                  <a:pt x="1399686" y="658371"/>
                  <a:pt x="1414178" y="663681"/>
                  <a:pt x="1421934" y="675314"/>
                </a:cubicBezTo>
                <a:cubicBezTo>
                  <a:pt x="1437314" y="698383"/>
                  <a:pt x="1421934" y="678809"/>
                  <a:pt x="1442906" y="696286"/>
                </a:cubicBezTo>
                <a:cubicBezTo>
                  <a:pt x="1463852" y="713741"/>
                  <a:pt x="1445960" y="705694"/>
                  <a:pt x="1468073" y="713064"/>
                </a:cubicBezTo>
                <a:cubicBezTo>
                  <a:pt x="1473666" y="718657"/>
                  <a:pt x="1478899" y="724634"/>
                  <a:pt x="1484851" y="729842"/>
                </a:cubicBezTo>
                <a:cubicBezTo>
                  <a:pt x="1503789" y="746413"/>
                  <a:pt x="1498879" y="737120"/>
                  <a:pt x="1514213" y="755009"/>
                </a:cubicBezTo>
                <a:cubicBezTo>
                  <a:pt x="1552533" y="799715"/>
                  <a:pt x="1495256" y="740826"/>
                  <a:pt x="1547769" y="788565"/>
                </a:cubicBezTo>
                <a:cubicBezTo>
                  <a:pt x="1556548" y="796545"/>
                  <a:pt x="1563065" y="807151"/>
                  <a:pt x="1572936" y="813732"/>
                </a:cubicBezTo>
                <a:cubicBezTo>
                  <a:pt x="1577130" y="816528"/>
                  <a:pt x="1581955" y="818556"/>
                  <a:pt x="1585519" y="822121"/>
                </a:cubicBezTo>
                <a:cubicBezTo>
                  <a:pt x="1588604" y="825206"/>
                  <a:pt x="1606814" y="847934"/>
                  <a:pt x="1610686" y="855677"/>
                </a:cubicBezTo>
                <a:cubicBezTo>
                  <a:pt x="1612663" y="859632"/>
                  <a:pt x="1612904" y="864306"/>
                  <a:pt x="1614881" y="868261"/>
                </a:cubicBezTo>
                <a:cubicBezTo>
                  <a:pt x="1630015" y="898529"/>
                  <a:pt x="1616951" y="860853"/>
                  <a:pt x="1631658" y="897622"/>
                </a:cubicBezTo>
                <a:cubicBezTo>
                  <a:pt x="1634942" y="905832"/>
                  <a:pt x="1637251" y="914400"/>
                  <a:pt x="1640047" y="922789"/>
                </a:cubicBezTo>
                <a:lnTo>
                  <a:pt x="1648436" y="947956"/>
                </a:lnTo>
                <a:cubicBezTo>
                  <a:pt x="1649834" y="952151"/>
                  <a:pt x="1650654" y="956585"/>
                  <a:pt x="1652631" y="960540"/>
                </a:cubicBezTo>
                <a:cubicBezTo>
                  <a:pt x="1662042" y="979363"/>
                  <a:pt x="1663190" y="979680"/>
                  <a:pt x="1669409" y="1002485"/>
                </a:cubicBezTo>
                <a:cubicBezTo>
                  <a:pt x="1671285" y="1009363"/>
                  <a:pt x="1671349" y="1016694"/>
                  <a:pt x="1673603" y="1023457"/>
                </a:cubicBezTo>
                <a:cubicBezTo>
                  <a:pt x="1675580" y="1029389"/>
                  <a:pt x="1679796" y="1034380"/>
                  <a:pt x="1681992" y="1040235"/>
                </a:cubicBezTo>
                <a:cubicBezTo>
                  <a:pt x="1684016" y="1045633"/>
                  <a:pt x="1684530" y="1051491"/>
                  <a:pt x="1686187" y="1057013"/>
                </a:cubicBezTo>
                <a:cubicBezTo>
                  <a:pt x="1688728" y="1065483"/>
                  <a:pt x="1692249" y="1073649"/>
                  <a:pt x="1694576" y="1082180"/>
                </a:cubicBezTo>
                <a:cubicBezTo>
                  <a:pt x="1696452" y="1089058"/>
                  <a:pt x="1696516" y="1096389"/>
                  <a:pt x="1698770" y="1103152"/>
                </a:cubicBezTo>
                <a:cubicBezTo>
                  <a:pt x="1700747" y="1109084"/>
                  <a:pt x="1704837" y="1114124"/>
                  <a:pt x="1707159" y="1119930"/>
                </a:cubicBezTo>
                <a:cubicBezTo>
                  <a:pt x="1710443" y="1128140"/>
                  <a:pt x="1711593" y="1137188"/>
                  <a:pt x="1715548" y="1145097"/>
                </a:cubicBezTo>
                <a:cubicBezTo>
                  <a:pt x="1726060" y="1166120"/>
                  <a:pt x="1724550" y="1161125"/>
                  <a:pt x="1732326" y="1187042"/>
                </a:cubicBezTo>
                <a:cubicBezTo>
                  <a:pt x="1738792" y="1208593"/>
                  <a:pt x="1734721" y="1200818"/>
                  <a:pt x="1740715" y="1224793"/>
                </a:cubicBezTo>
                <a:cubicBezTo>
                  <a:pt x="1741787" y="1229082"/>
                  <a:pt x="1743695" y="1233125"/>
                  <a:pt x="1744910" y="1237376"/>
                </a:cubicBezTo>
                <a:cubicBezTo>
                  <a:pt x="1746494" y="1242919"/>
                  <a:pt x="1747448" y="1248632"/>
                  <a:pt x="1749104" y="1254154"/>
                </a:cubicBezTo>
                <a:cubicBezTo>
                  <a:pt x="1751645" y="1262624"/>
                  <a:pt x="1755348" y="1270742"/>
                  <a:pt x="1757493" y="1279321"/>
                </a:cubicBezTo>
                <a:cubicBezTo>
                  <a:pt x="1758891" y="1284914"/>
                  <a:pt x="1758828" y="1291094"/>
                  <a:pt x="1761688" y="1296099"/>
                </a:cubicBezTo>
                <a:cubicBezTo>
                  <a:pt x="1770155" y="1310917"/>
                  <a:pt x="1781335" y="1324012"/>
                  <a:pt x="1791049" y="1338044"/>
                </a:cubicBezTo>
                <a:cubicBezTo>
                  <a:pt x="1793919" y="1342189"/>
                  <a:pt x="1795873" y="1347063"/>
                  <a:pt x="1799438" y="1350628"/>
                </a:cubicBezTo>
                <a:cubicBezTo>
                  <a:pt x="1807827" y="1359017"/>
                  <a:pt x="1818024" y="1365924"/>
                  <a:pt x="1824605" y="1375795"/>
                </a:cubicBezTo>
                <a:cubicBezTo>
                  <a:pt x="1827401" y="1379989"/>
                  <a:pt x="1829767" y="1384505"/>
                  <a:pt x="1832994" y="1388378"/>
                </a:cubicBezTo>
                <a:cubicBezTo>
                  <a:pt x="1836792" y="1392935"/>
                  <a:pt x="1842393" y="1395957"/>
                  <a:pt x="1845578" y="1400962"/>
                </a:cubicBezTo>
                <a:cubicBezTo>
                  <a:pt x="1852292" y="1411512"/>
                  <a:pt x="1856763" y="1423333"/>
                  <a:pt x="1862356" y="1434518"/>
                </a:cubicBezTo>
                <a:cubicBezTo>
                  <a:pt x="1865152" y="1440111"/>
                  <a:pt x="1866324" y="1446875"/>
                  <a:pt x="1870745" y="1451296"/>
                </a:cubicBezTo>
                <a:lnTo>
                  <a:pt x="1883328" y="1463879"/>
                </a:lnTo>
                <a:cubicBezTo>
                  <a:pt x="1884671" y="1469250"/>
                  <a:pt x="1888710" y="1487226"/>
                  <a:pt x="1891717" y="1493240"/>
                </a:cubicBezTo>
                <a:cubicBezTo>
                  <a:pt x="1893971" y="1497749"/>
                  <a:pt x="1897851" y="1501315"/>
                  <a:pt x="1900106" y="1505824"/>
                </a:cubicBezTo>
                <a:cubicBezTo>
                  <a:pt x="1907371" y="1520355"/>
                  <a:pt x="1907990" y="1530232"/>
                  <a:pt x="1916884" y="1543574"/>
                </a:cubicBezTo>
                <a:cubicBezTo>
                  <a:pt x="1924640" y="1555207"/>
                  <a:pt x="1942051" y="1577130"/>
                  <a:pt x="1942051" y="1577130"/>
                </a:cubicBezTo>
                <a:cubicBezTo>
                  <a:pt x="1943449" y="1584121"/>
                  <a:pt x="1943598" y="1591483"/>
                  <a:pt x="1946246" y="1598103"/>
                </a:cubicBezTo>
                <a:cubicBezTo>
                  <a:pt x="1952052" y="1612617"/>
                  <a:pt x="1960227" y="1626066"/>
                  <a:pt x="1967218" y="1640048"/>
                </a:cubicBezTo>
                <a:cubicBezTo>
                  <a:pt x="1970014" y="1645641"/>
                  <a:pt x="1974090" y="1650760"/>
                  <a:pt x="1975607" y="1656826"/>
                </a:cubicBezTo>
                <a:cubicBezTo>
                  <a:pt x="1981319" y="1679670"/>
                  <a:pt x="1977224" y="1668448"/>
                  <a:pt x="1988191" y="1690382"/>
                </a:cubicBezTo>
                <a:cubicBezTo>
                  <a:pt x="1990987" y="1701567"/>
                  <a:pt x="1994685" y="1712565"/>
                  <a:pt x="1996580" y="1723938"/>
                </a:cubicBezTo>
                <a:cubicBezTo>
                  <a:pt x="2005917" y="1779958"/>
                  <a:pt x="2000844" y="1757770"/>
                  <a:pt x="2009163" y="1791050"/>
                </a:cubicBezTo>
                <a:cubicBezTo>
                  <a:pt x="2007765" y="1841384"/>
                  <a:pt x="2007484" y="1891761"/>
                  <a:pt x="2004969" y="1942051"/>
                </a:cubicBezTo>
                <a:cubicBezTo>
                  <a:pt x="2004681" y="1947809"/>
                  <a:pt x="2002358" y="1953286"/>
                  <a:pt x="2000774" y="1958829"/>
                </a:cubicBezTo>
                <a:cubicBezTo>
                  <a:pt x="1997376" y="1970722"/>
                  <a:pt x="1994479" y="1979455"/>
                  <a:pt x="1983996" y="1988191"/>
                </a:cubicBezTo>
                <a:cubicBezTo>
                  <a:pt x="1980600" y="1991021"/>
                  <a:pt x="1975607" y="1990987"/>
                  <a:pt x="1971413" y="1992385"/>
                </a:cubicBezTo>
                <a:cubicBezTo>
                  <a:pt x="1963024" y="2000774"/>
                  <a:pt x="1957501" y="2013800"/>
                  <a:pt x="1946246" y="2017552"/>
                </a:cubicBezTo>
                <a:cubicBezTo>
                  <a:pt x="1942051" y="2018950"/>
                  <a:pt x="1937527" y="2019600"/>
                  <a:pt x="1933662" y="2021747"/>
                </a:cubicBezTo>
                <a:cubicBezTo>
                  <a:pt x="1924848" y="2026643"/>
                  <a:pt x="1918440" y="2036868"/>
                  <a:pt x="1908495" y="2038525"/>
                </a:cubicBezTo>
                <a:lnTo>
                  <a:pt x="1883328" y="2042719"/>
                </a:lnTo>
                <a:cubicBezTo>
                  <a:pt x="1879134" y="2044117"/>
                  <a:pt x="1875080" y="2047781"/>
                  <a:pt x="1870745" y="2046914"/>
                </a:cubicBezTo>
                <a:cubicBezTo>
                  <a:pt x="1860303" y="2044826"/>
                  <a:pt x="1841383" y="2034330"/>
                  <a:pt x="1841383" y="2034330"/>
                </a:cubicBezTo>
              </a:path>
            </a:pathLst>
          </a:custGeom>
          <a:noFill/>
          <a:ln w="28575">
            <a:solidFill>
              <a:schemeClr val="tx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79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4" grpId="0"/>
      <p:bldP spid="11"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408-2CFA-46CB-A669-F0AA8416520D}"/>
              </a:ext>
            </a:extLst>
          </p:cNvPr>
          <p:cNvSpPr>
            <a:spLocks noGrp="1"/>
          </p:cNvSpPr>
          <p:nvPr>
            <p:ph type="title"/>
          </p:nvPr>
        </p:nvSpPr>
        <p:spPr/>
        <p:txBody>
          <a:bodyPr/>
          <a:lstStyle/>
          <a:p>
            <a:r>
              <a:rPr lang="en-US" dirty="0"/>
              <a:t>Comparing Distributions of Models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774E06-956F-4FD4-857E-5E2F558EE7A3}"/>
                  </a:ext>
                </a:extLst>
              </p:cNvPr>
              <p:cNvSpPr txBox="1"/>
              <p:nvPr/>
            </p:nvSpPr>
            <p:spPr>
              <a:xfrm>
                <a:off x="1981200" y="1904664"/>
                <a:ext cx="6315740" cy="400944"/>
              </a:xfrm>
              <a:prstGeom prst="rect">
                <a:avLst/>
              </a:prstGeom>
              <a:noFill/>
            </p:spPr>
            <p:txBody>
              <a:bodyPr wrap="square" rtlCol="0">
                <a:spAutoFit/>
              </a:bodyPr>
              <a:lstStyle/>
              <a:p>
                <a:r>
                  <a:rPr lang="en-US" sz="2000">
                    <a:latin typeface="+mj-lt"/>
                  </a:rPr>
                  <a:t>Let’s say we have two Histograms </a:t>
                </a:r>
                <a14:m>
                  <m:oMath xmlns:m="http://schemas.openxmlformats.org/officeDocument/2006/math">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𝐻</m:t>
                        </m:r>
                      </m:e>
                      <m:sup>
                        <m:r>
                          <a:rPr lang="en-US" sz="2000" i="1">
                            <a:latin typeface="Cambria Math" panose="02040503050406030204" pitchFamily="18" charset="0"/>
                          </a:rPr>
                          <m:t>𝐴</m:t>
                        </m:r>
                      </m:sup>
                    </m:sSup>
                    <m:r>
                      <a:rPr lang="en-US" sz="2000" i="1">
                        <a:latin typeface="Cambria Math" panose="02040503050406030204" pitchFamily="18" charset="0"/>
                      </a:rPr>
                      <m:t> </m:t>
                    </m:r>
                    <m:r>
                      <a:rPr lang="en-US" sz="2000" i="1">
                        <a:latin typeface="Cambria Math" panose="02040503050406030204" pitchFamily="18" charset="0"/>
                      </a:rPr>
                      <m:t>𝑎𝑛𝑑</m:t>
                    </m:r>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𝐻</m:t>
                        </m:r>
                      </m:e>
                      <m:sup>
                        <m:r>
                          <a:rPr lang="en-US" sz="2000" i="1">
                            <a:latin typeface="Cambria Math" panose="02040503050406030204" pitchFamily="18" charset="0"/>
                          </a:rPr>
                          <m:t>𝐵</m:t>
                        </m:r>
                      </m:sup>
                    </m:sSup>
                    <m:r>
                      <a:rPr lang="en-US" sz="2000" i="1">
                        <a:latin typeface="Cambria Math" panose="02040503050406030204" pitchFamily="18" charset="0"/>
                      </a:rPr>
                      <m:t>)</m:t>
                    </m:r>
                  </m:oMath>
                </a14:m>
                <a:endParaRPr lang="en-US" sz="2400"/>
              </a:p>
            </p:txBody>
          </p:sp>
        </mc:Choice>
        <mc:Fallback xmlns="">
          <p:sp>
            <p:nvSpPr>
              <p:cNvPr id="4" name="TextBox 3">
                <a:extLst>
                  <a:ext uri="{FF2B5EF4-FFF2-40B4-BE49-F238E27FC236}">
                    <a16:creationId xmlns:a16="http://schemas.microsoft.com/office/drawing/2014/main" id="{29774E06-956F-4FD4-857E-5E2F558EE7A3}"/>
                  </a:ext>
                </a:extLst>
              </p:cNvPr>
              <p:cNvSpPr txBox="1">
                <a:spLocks noRot="1" noChangeAspect="1" noMove="1" noResize="1" noEditPoints="1" noAdjustHandles="1" noChangeArrowheads="1" noChangeShapeType="1" noTextEdit="1"/>
              </p:cNvSpPr>
              <p:nvPr/>
            </p:nvSpPr>
            <p:spPr>
              <a:xfrm>
                <a:off x="1981200" y="1904664"/>
                <a:ext cx="6315740" cy="400944"/>
              </a:xfrm>
              <a:prstGeom prst="rect">
                <a:avLst/>
              </a:prstGeom>
              <a:blipFill>
                <a:blip r:embed="rId3"/>
                <a:stretch>
                  <a:fillRect l="-965" t="-6061" b="-27273"/>
                </a:stretch>
              </a:blipFill>
            </p:spPr>
            <p:txBody>
              <a:bodyPr/>
              <a:lstStyle/>
              <a:p>
                <a:r>
                  <a:rPr lang="en-US">
                    <a:noFill/>
                  </a:rPr>
                  <a:t> </a:t>
                </a:r>
              </a:p>
            </p:txBody>
          </p:sp>
        </mc:Fallback>
      </mc:AlternateContent>
      <p:pic>
        <p:nvPicPr>
          <p:cNvPr id="5" name="Picture 4" descr="A close up of a clock&#10;&#10;Description automatically generated">
            <a:extLst>
              <a:ext uri="{FF2B5EF4-FFF2-40B4-BE49-F238E27FC236}">
                <a16:creationId xmlns:a16="http://schemas.microsoft.com/office/drawing/2014/main" id="{026BEE5C-4949-47DB-8B2F-3074E6DAD415}"/>
              </a:ext>
            </a:extLst>
          </p:cNvPr>
          <p:cNvPicPr>
            <a:picLocks noChangeAspect="1"/>
          </p:cNvPicPr>
          <p:nvPr/>
        </p:nvPicPr>
        <p:blipFill>
          <a:blip r:embed="rId4"/>
          <a:stretch>
            <a:fillRect/>
          </a:stretch>
        </p:blipFill>
        <p:spPr>
          <a:xfrm>
            <a:off x="1981201" y="2762473"/>
            <a:ext cx="4752129" cy="101122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7E8EAC0-ED9D-462D-9EA2-7567C24B1244}"/>
                  </a:ext>
                </a:extLst>
              </p:cNvPr>
              <p:cNvSpPr txBox="1"/>
              <p:nvPr/>
            </p:nvSpPr>
            <p:spPr>
              <a:xfrm>
                <a:off x="1981201" y="4230559"/>
                <a:ext cx="3601499" cy="400110"/>
              </a:xfrm>
              <a:prstGeom prst="rect">
                <a:avLst/>
              </a:prstGeom>
              <a:noFill/>
            </p:spPr>
            <p:txBody>
              <a:bodyPr wrap="none" rtlCol="0">
                <a:spAutoFit/>
              </a:bodyPr>
              <a:lstStyle/>
              <a:p>
                <a:r>
                  <a:rPr lang="en-US" sz="2000" dirty="0">
                    <a:latin typeface="+mj-lt"/>
                  </a:rPr>
                  <a:t>Where </a:t>
                </a:r>
                <a14:m>
                  <m:oMath xmlns:m="http://schemas.openxmlformats.org/officeDocument/2006/math">
                    <m:r>
                      <a:rPr lang="en-US" sz="2000" i="1">
                        <a:latin typeface="Cambria Math" panose="02040503050406030204" pitchFamily="18" charset="0"/>
                      </a:rPr>
                      <m:t>𝑏</m:t>
                    </m:r>
                  </m:oMath>
                </a14:m>
                <a:r>
                  <a:rPr lang="en-US" sz="2000" dirty="0">
                    <a:latin typeface="+mj-lt"/>
                  </a:rPr>
                  <a:t> is the number of bins</a:t>
                </a:r>
              </a:p>
            </p:txBody>
          </p:sp>
        </mc:Choice>
        <mc:Fallback xmlns="">
          <p:sp>
            <p:nvSpPr>
              <p:cNvPr id="6" name="TextBox 5">
                <a:extLst>
                  <a:ext uri="{FF2B5EF4-FFF2-40B4-BE49-F238E27FC236}">
                    <a16:creationId xmlns:a16="http://schemas.microsoft.com/office/drawing/2014/main" id="{47E8EAC0-ED9D-462D-9EA2-7567C24B1244}"/>
                  </a:ext>
                </a:extLst>
              </p:cNvPr>
              <p:cNvSpPr txBox="1">
                <a:spLocks noRot="1" noChangeAspect="1" noMove="1" noResize="1" noEditPoints="1" noAdjustHandles="1" noChangeArrowheads="1" noChangeShapeType="1" noTextEdit="1"/>
              </p:cNvSpPr>
              <p:nvPr/>
            </p:nvSpPr>
            <p:spPr>
              <a:xfrm>
                <a:off x="1981201" y="4230559"/>
                <a:ext cx="3601499" cy="400110"/>
              </a:xfrm>
              <a:prstGeom prst="rect">
                <a:avLst/>
              </a:prstGeom>
              <a:blipFill>
                <a:blip r:embed="rId5"/>
                <a:stretch>
                  <a:fillRect l="-1692" t="-7576" r="-508" b="-2727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A4CF376-510E-4233-BDC8-A834B1FEC0DB}"/>
              </a:ext>
            </a:extLst>
          </p:cNvPr>
          <p:cNvSpPr>
            <a:spLocks noGrp="1"/>
          </p:cNvSpPr>
          <p:nvPr>
            <p:ph type="sldNum" sz="quarter" idx="12"/>
          </p:nvPr>
        </p:nvSpPr>
        <p:spPr/>
        <p:txBody>
          <a:bodyPr/>
          <a:lstStyle/>
          <a:p>
            <a:fld id="{5F74FEF4-47FE-43C0-8A34-2652E10A11F5}" type="slidenum">
              <a:rPr lang="en-US" smtClean="0"/>
              <a:pPr/>
              <a:t>29</a:t>
            </a:fld>
            <a:endParaRPr lang="en-US"/>
          </a:p>
        </p:txBody>
      </p:sp>
      <p:pic>
        <p:nvPicPr>
          <p:cNvPr id="7" name="Picture 6" descr="A screenshot of a cell phone&#10;&#10;Description automatically generated">
            <a:extLst>
              <a:ext uri="{FF2B5EF4-FFF2-40B4-BE49-F238E27FC236}">
                <a16:creationId xmlns:a16="http://schemas.microsoft.com/office/drawing/2014/main" id="{119EE8F6-2EF9-4302-B24E-C85AF1DAA7AC}"/>
              </a:ext>
            </a:extLst>
          </p:cNvPr>
          <p:cNvPicPr>
            <a:picLocks noChangeAspect="1"/>
          </p:cNvPicPr>
          <p:nvPr/>
        </p:nvPicPr>
        <p:blipFill rotWithShape="1">
          <a:blip r:embed="rId6">
            <a:extLst>
              <a:ext uri="{28A0092B-C50C-407E-A947-70E740481C1C}">
                <a14:useLocalDpi xmlns:a14="http://schemas.microsoft.com/office/drawing/2010/main" val="0"/>
              </a:ext>
            </a:extLst>
          </a:blip>
          <a:srcRect l="5673" t="5558" r="3991" b="5970"/>
          <a:stretch/>
        </p:blipFill>
        <p:spPr>
          <a:xfrm>
            <a:off x="5497919" y="4552394"/>
            <a:ext cx="2468880" cy="204783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6E8A9EF-DAC2-45C1-B7E7-0F8EFEF5CB4F}"/>
              </a:ext>
            </a:extLst>
          </p:cNvPr>
          <p:cNvPicPr>
            <a:picLocks noChangeAspect="1"/>
          </p:cNvPicPr>
          <p:nvPr/>
        </p:nvPicPr>
        <p:blipFill rotWithShape="1">
          <a:blip r:embed="rId7">
            <a:extLst>
              <a:ext uri="{28A0092B-C50C-407E-A947-70E740481C1C}">
                <a14:useLocalDpi xmlns:a14="http://schemas.microsoft.com/office/drawing/2010/main" val="0"/>
              </a:ext>
            </a:extLst>
          </a:blip>
          <a:srcRect l="4832" t="4945" r="5998" b="5364"/>
          <a:stretch/>
        </p:blipFill>
        <p:spPr>
          <a:xfrm>
            <a:off x="8199120" y="4552394"/>
            <a:ext cx="2468880" cy="2074625"/>
          </a:xfrm>
          <a:prstGeom prst="rect">
            <a:avLst/>
          </a:prstGeom>
        </p:spPr>
      </p:pic>
    </p:spTree>
    <p:extLst>
      <p:ext uri="{BB962C8B-B14F-4D97-AF65-F5344CB8AC3E}">
        <p14:creationId xmlns:p14="http://schemas.microsoft.com/office/powerpoint/2010/main" val="189161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3220E-7D03-4BFF-8D98-F9F5C25D3E58}"/>
              </a:ext>
            </a:extLst>
          </p:cNvPr>
          <p:cNvSpPr>
            <a:spLocks noGrp="1"/>
          </p:cNvSpPr>
          <p:nvPr>
            <p:ph type="title"/>
          </p:nvPr>
        </p:nvSpPr>
        <p:spPr/>
        <p:txBody>
          <a:bodyPr/>
          <a:lstStyle/>
          <a:p>
            <a:r>
              <a:rPr lang="en-US"/>
              <a:t>Trajectory Data Mining</a:t>
            </a:r>
          </a:p>
        </p:txBody>
      </p:sp>
      <p:sp>
        <p:nvSpPr>
          <p:cNvPr id="3" name="Text Placeholder 2">
            <a:extLst>
              <a:ext uri="{FF2B5EF4-FFF2-40B4-BE49-F238E27FC236}">
                <a16:creationId xmlns:a16="http://schemas.microsoft.com/office/drawing/2014/main" id="{99A75FDC-2CFB-4284-83B0-4014E4095F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2523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F5FC-FF16-4EA2-9407-3360FC0002D5}"/>
              </a:ext>
            </a:extLst>
          </p:cNvPr>
          <p:cNvSpPr>
            <a:spLocks noGrp="1"/>
          </p:cNvSpPr>
          <p:nvPr>
            <p:ph type="title"/>
          </p:nvPr>
        </p:nvSpPr>
        <p:spPr/>
        <p:txBody>
          <a:bodyPr/>
          <a:lstStyle/>
          <a:p>
            <a:r>
              <a:rPr lang="en-US"/>
              <a:t>Exploratory Analysis of Models</a:t>
            </a:r>
          </a:p>
        </p:txBody>
      </p:sp>
      <p:sp>
        <p:nvSpPr>
          <p:cNvPr id="4" name="TextBox 3">
            <a:extLst>
              <a:ext uri="{FF2B5EF4-FFF2-40B4-BE49-F238E27FC236}">
                <a16:creationId xmlns:a16="http://schemas.microsoft.com/office/drawing/2014/main" id="{9AC4482E-39A2-43B1-9400-9C6DD24BFA8F}"/>
              </a:ext>
            </a:extLst>
          </p:cNvPr>
          <p:cNvSpPr txBox="1"/>
          <p:nvPr/>
        </p:nvSpPr>
        <p:spPr>
          <a:xfrm>
            <a:off x="1907308" y="3228945"/>
            <a:ext cx="8218967" cy="400110"/>
          </a:xfrm>
          <a:prstGeom prst="rect">
            <a:avLst/>
          </a:prstGeom>
          <a:noFill/>
        </p:spPr>
        <p:txBody>
          <a:bodyPr wrap="square" rtlCol="0">
            <a:spAutoFit/>
          </a:bodyPr>
          <a:lstStyle/>
          <a:p>
            <a:r>
              <a:rPr lang="en-US" sz="2000" dirty="0">
                <a:latin typeface="+mj-lt"/>
              </a:rPr>
              <a:t>A </a:t>
            </a:r>
            <a:r>
              <a:rPr lang="en-US" sz="2000" dirty="0">
                <a:solidFill>
                  <a:srgbClr val="C00000"/>
                </a:solidFill>
                <a:latin typeface="+mj-lt"/>
              </a:rPr>
              <a:t>many-to-many</a:t>
            </a:r>
            <a:r>
              <a:rPr lang="en-US" sz="2000" dirty="0">
                <a:latin typeface="+mj-lt"/>
              </a:rPr>
              <a:t> visualization</a:t>
            </a:r>
            <a:endParaRPr lang="en-US" sz="2400" dirty="0"/>
          </a:p>
        </p:txBody>
      </p:sp>
      <p:sp>
        <p:nvSpPr>
          <p:cNvPr id="3" name="Slide Number Placeholder 2">
            <a:extLst>
              <a:ext uri="{FF2B5EF4-FFF2-40B4-BE49-F238E27FC236}">
                <a16:creationId xmlns:a16="http://schemas.microsoft.com/office/drawing/2014/main" id="{6B5FC60B-2779-43C0-A45B-6FDB22171AFF}"/>
              </a:ext>
            </a:extLst>
          </p:cNvPr>
          <p:cNvSpPr>
            <a:spLocks noGrp="1"/>
          </p:cNvSpPr>
          <p:nvPr>
            <p:ph type="sldNum" sz="quarter" idx="12"/>
          </p:nvPr>
        </p:nvSpPr>
        <p:spPr/>
        <p:txBody>
          <a:bodyPr/>
          <a:lstStyle/>
          <a:p>
            <a:fld id="{5F74FEF4-47FE-43C0-8A34-2652E10A11F5}" type="slidenum">
              <a:rPr lang="en-US" smtClean="0"/>
              <a:pPr/>
              <a:t>30</a:t>
            </a:fld>
            <a:endParaRPr lang="en-US"/>
          </a:p>
        </p:txBody>
      </p:sp>
      <p:pic>
        <p:nvPicPr>
          <p:cNvPr id="8" name="Picture 7" descr="A close up of a map&#10;&#10;Description automatically generated">
            <a:extLst>
              <a:ext uri="{FF2B5EF4-FFF2-40B4-BE49-F238E27FC236}">
                <a16:creationId xmlns:a16="http://schemas.microsoft.com/office/drawing/2014/main" id="{8177D1E0-08B1-4BDD-A9F2-C81C32BD4145}"/>
              </a:ext>
            </a:extLst>
          </p:cNvPr>
          <p:cNvPicPr>
            <a:picLocks noChangeAspect="1"/>
          </p:cNvPicPr>
          <p:nvPr/>
        </p:nvPicPr>
        <p:blipFill rotWithShape="1">
          <a:blip r:embed="rId3">
            <a:extLst>
              <a:ext uri="{28A0092B-C50C-407E-A947-70E740481C1C}">
                <a14:useLocalDpi xmlns:a14="http://schemas.microsoft.com/office/drawing/2010/main" val="0"/>
              </a:ext>
            </a:extLst>
          </a:blip>
          <a:srcRect t="787" r="2536" b="74530"/>
          <a:stretch/>
        </p:blipFill>
        <p:spPr>
          <a:xfrm>
            <a:off x="6564979" y="2425197"/>
            <a:ext cx="3986759" cy="2007606"/>
          </a:xfrm>
          <a:prstGeom prst="rect">
            <a:avLst/>
          </a:prstGeom>
        </p:spPr>
      </p:pic>
    </p:spTree>
    <p:extLst>
      <p:ext uri="{BB962C8B-B14F-4D97-AF65-F5344CB8AC3E}">
        <p14:creationId xmlns:p14="http://schemas.microsoft.com/office/powerpoint/2010/main" val="250390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DC1B-9172-4541-821B-9E1B956694F7}"/>
              </a:ext>
            </a:extLst>
          </p:cNvPr>
          <p:cNvSpPr>
            <a:spLocks noGrp="1"/>
          </p:cNvSpPr>
          <p:nvPr>
            <p:ph type="title"/>
          </p:nvPr>
        </p:nvSpPr>
        <p:spPr/>
        <p:txBody>
          <a:bodyPr/>
          <a:lstStyle/>
          <a:p>
            <a:r>
              <a:rPr lang="en-US" dirty="0"/>
              <a:t>Research Question III</a:t>
            </a:r>
          </a:p>
        </p:txBody>
      </p:sp>
      <p:sp>
        <p:nvSpPr>
          <p:cNvPr id="5" name="TextBox 4">
            <a:extLst>
              <a:ext uri="{FF2B5EF4-FFF2-40B4-BE49-F238E27FC236}">
                <a16:creationId xmlns:a16="http://schemas.microsoft.com/office/drawing/2014/main" id="{54B5130F-C6A0-498D-93B5-4D7D61CABC9F}"/>
              </a:ext>
            </a:extLst>
          </p:cNvPr>
          <p:cNvSpPr txBox="1"/>
          <p:nvPr/>
        </p:nvSpPr>
        <p:spPr>
          <a:xfrm>
            <a:off x="2305708" y="5849864"/>
            <a:ext cx="8306050" cy="400110"/>
          </a:xfrm>
          <a:prstGeom prst="rect">
            <a:avLst/>
          </a:prstGeom>
          <a:noFill/>
        </p:spPr>
        <p:txBody>
          <a:bodyPr wrap="square" rtlCol="0">
            <a:spAutoFit/>
          </a:bodyPr>
          <a:lstStyle/>
          <a:p>
            <a:r>
              <a:rPr lang="en-US" sz="2000" dirty="0">
                <a:latin typeface="+mj-lt"/>
              </a:rPr>
              <a:t>How the behavior of people </a:t>
            </a:r>
            <a:r>
              <a:rPr lang="en-US" sz="2000" dirty="0">
                <a:solidFill>
                  <a:srgbClr val="C00000"/>
                </a:solidFill>
                <a:latin typeface="+mj-lt"/>
              </a:rPr>
              <a:t>compare</a:t>
            </a:r>
            <a:r>
              <a:rPr lang="en-US" sz="2000" dirty="0">
                <a:latin typeface="+mj-lt"/>
              </a:rPr>
              <a:t> in different geographical space?</a:t>
            </a:r>
          </a:p>
        </p:txBody>
      </p:sp>
      <p:pic>
        <p:nvPicPr>
          <p:cNvPr id="15" name="Picture 14" descr="A picture containing text, map&#10;&#10;Description automatically generated">
            <a:extLst>
              <a:ext uri="{FF2B5EF4-FFF2-40B4-BE49-F238E27FC236}">
                <a16:creationId xmlns:a16="http://schemas.microsoft.com/office/drawing/2014/main" id="{5051FBAC-5D2E-4D10-B0CC-7DA9A97E2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708" y="2134536"/>
            <a:ext cx="3397676" cy="2343620"/>
          </a:xfrm>
          <a:prstGeom prst="rect">
            <a:avLst/>
          </a:prstGeom>
        </p:spPr>
      </p:pic>
      <p:pic>
        <p:nvPicPr>
          <p:cNvPr id="16" name="Picture 15" descr="A close up of a map&#10;&#10;Description automatically generated">
            <a:extLst>
              <a:ext uri="{FF2B5EF4-FFF2-40B4-BE49-F238E27FC236}">
                <a16:creationId xmlns:a16="http://schemas.microsoft.com/office/drawing/2014/main" id="{5C22120C-C3B2-46A3-9775-E48D308BD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2133601"/>
            <a:ext cx="3363698" cy="2343619"/>
          </a:xfrm>
          <a:prstGeom prst="rect">
            <a:avLst/>
          </a:prstGeom>
        </p:spPr>
      </p:pic>
      <p:sp>
        <p:nvSpPr>
          <p:cNvPr id="3" name="TextBox 2">
            <a:extLst>
              <a:ext uri="{FF2B5EF4-FFF2-40B4-BE49-F238E27FC236}">
                <a16:creationId xmlns:a16="http://schemas.microsoft.com/office/drawing/2014/main" id="{4848686F-A0D3-46CA-A676-01BC41859516}"/>
              </a:ext>
            </a:extLst>
          </p:cNvPr>
          <p:cNvSpPr txBox="1"/>
          <p:nvPr/>
        </p:nvSpPr>
        <p:spPr>
          <a:xfrm>
            <a:off x="3424739" y="4701057"/>
            <a:ext cx="1269002" cy="400110"/>
          </a:xfrm>
          <a:prstGeom prst="rect">
            <a:avLst/>
          </a:prstGeom>
          <a:noFill/>
        </p:spPr>
        <p:txBody>
          <a:bodyPr wrap="none" rtlCol="0">
            <a:spAutoFit/>
          </a:bodyPr>
          <a:lstStyle/>
          <a:p>
            <a:r>
              <a:rPr lang="en-US" sz="2000">
                <a:latin typeface="+mj-lt"/>
              </a:rPr>
              <a:t>New York</a:t>
            </a:r>
          </a:p>
        </p:txBody>
      </p:sp>
      <p:sp>
        <p:nvSpPr>
          <p:cNvPr id="17" name="TextBox 16">
            <a:extLst>
              <a:ext uri="{FF2B5EF4-FFF2-40B4-BE49-F238E27FC236}">
                <a16:creationId xmlns:a16="http://schemas.microsoft.com/office/drawing/2014/main" id="{A1CDCF47-457B-4C21-891F-C29EBE641DCC}"/>
              </a:ext>
            </a:extLst>
          </p:cNvPr>
          <p:cNvSpPr txBox="1"/>
          <p:nvPr/>
        </p:nvSpPr>
        <p:spPr>
          <a:xfrm>
            <a:off x="7696200" y="4669961"/>
            <a:ext cx="1593706" cy="400110"/>
          </a:xfrm>
          <a:prstGeom prst="rect">
            <a:avLst/>
          </a:prstGeom>
          <a:noFill/>
        </p:spPr>
        <p:txBody>
          <a:bodyPr wrap="none" rtlCol="0">
            <a:spAutoFit/>
          </a:bodyPr>
          <a:lstStyle/>
          <a:p>
            <a:r>
              <a:rPr lang="en-US" sz="2000">
                <a:latin typeface="+mj-lt"/>
              </a:rPr>
              <a:t>City of Porto</a:t>
            </a:r>
          </a:p>
        </p:txBody>
      </p:sp>
      <p:sp>
        <p:nvSpPr>
          <p:cNvPr id="4" name="Slide Number Placeholder 3">
            <a:extLst>
              <a:ext uri="{FF2B5EF4-FFF2-40B4-BE49-F238E27FC236}">
                <a16:creationId xmlns:a16="http://schemas.microsoft.com/office/drawing/2014/main" id="{8FE73908-0442-4603-AC09-62CBA3EEC00C}"/>
              </a:ext>
            </a:extLst>
          </p:cNvPr>
          <p:cNvSpPr>
            <a:spLocks noGrp="1"/>
          </p:cNvSpPr>
          <p:nvPr>
            <p:ph type="sldNum" sz="quarter" idx="12"/>
          </p:nvPr>
        </p:nvSpPr>
        <p:spPr/>
        <p:txBody>
          <a:bodyPr/>
          <a:lstStyle/>
          <a:p>
            <a:fld id="{5F74FEF4-47FE-43C0-8A34-2652E10A11F5}" type="slidenum">
              <a:rPr lang="en-US" smtClean="0"/>
              <a:pPr/>
              <a:t>31</a:t>
            </a:fld>
            <a:endParaRPr lang="en-US"/>
          </a:p>
        </p:txBody>
      </p:sp>
    </p:spTree>
    <p:extLst>
      <p:ext uri="{BB962C8B-B14F-4D97-AF65-F5344CB8AC3E}">
        <p14:creationId xmlns:p14="http://schemas.microsoft.com/office/powerpoint/2010/main" val="3166009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8A6CB-CE82-4C6B-8AF1-1300F4265302}"/>
              </a:ext>
            </a:extLst>
          </p:cNvPr>
          <p:cNvSpPr>
            <a:spLocks noGrp="1"/>
          </p:cNvSpPr>
          <p:nvPr>
            <p:ph type="title"/>
          </p:nvPr>
        </p:nvSpPr>
        <p:spPr/>
        <p:txBody>
          <a:bodyPr/>
          <a:lstStyle/>
          <a:p>
            <a:r>
              <a:rPr lang="en-US" dirty="0"/>
              <a:t>Chi-Square</a:t>
            </a:r>
          </a:p>
        </p:txBody>
      </p:sp>
      <p:sp>
        <p:nvSpPr>
          <p:cNvPr id="4" name="TextBox 3">
            <a:extLst>
              <a:ext uri="{FF2B5EF4-FFF2-40B4-BE49-F238E27FC236}">
                <a16:creationId xmlns:a16="http://schemas.microsoft.com/office/drawing/2014/main" id="{C724808E-7339-4D1A-B42E-AAF148EADA93}"/>
              </a:ext>
            </a:extLst>
          </p:cNvPr>
          <p:cNvSpPr txBox="1"/>
          <p:nvPr/>
        </p:nvSpPr>
        <p:spPr>
          <a:xfrm>
            <a:off x="2113633" y="2613892"/>
            <a:ext cx="1877758" cy="369332"/>
          </a:xfrm>
          <a:prstGeom prst="rect">
            <a:avLst/>
          </a:prstGeom>
          <a:noFill/>
        </p:spPr>
        <p:txBody>
          <a:bodyPr wrap="none" rtlCol="0">
            <a:spAutoFit/>
          </a:bodyPr>
          <a:lstStyle/>
          <a:p>
            <a:r>
              <a:rPr lang="en-US">
                <a:solidFill>
                  <a:srgbClr val="C00000"/>
                </a:solidFill>
              </a:rPr>
              <a:t>City of New York</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A097AE-8948-42F0-885E-650532A69018}"/>
                  </a:ext>
                </a:extLst>
              </p:cNvPr>
              <p:cNvSpPr txBox="1"/>
              <p:nvPr/>
            </p:nvSpPr>
            <p:spPr>
              <a:xfrm>
                <a:off x="4630369" y="2613892"/>
                <a:ext cx="4924874" cy="369332"/>
              </a:xfrm>
              <a:prstGeom prst="rect">
                <a:avLst/>
              </a:prstGeom>
              <a:noFill/>
            </p:spPr>
            <p:txBody>
              <a:bodyPr wrap="none" rtlCol="0">
                <a:spAutoFit/>
              </a:bodyPr>
              <a:lstStyle/>
              <a:p>
                <a:r>
                  <a:rPr lang="en-US" dirty="0"/>
                  <a:t>real distance from null: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=4.0854</m:t>
                    </m:r>
                    <m: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+05≫0</m:t>
                    </m:r>
                  </m:oMath>
                </a14:m>
                <a:endParaRPr lang="en-US" dirty="0"/>
              </a:p>
            </p:txBody>
          </p:sp>
        </mc:Choice>
        <mc:Fallback xmlns="">
          <p:sp>
            <p:nvSpPr>
              <p:cNvPr id="5" name="TextBox 4">
                <a:extLst>
                  <a:ext uri="{FF2B5EF4-FFF2-40B4-BE49-F238E27FC236}">
                    <a16:creationId xmlns:a16="http://schemas.microsoft.com/office/drawing/2014/main" id="{F8A097AE-8948-42F0-885E-650532A69018}"/>
                  </a:ext>
                </a:extLst>
              </p:cNvPr>
              <p:cNvSpPr txBox="1">
                <a:spLocks noRot="1" noChangeAspect="1" noMove="1" noResize="1" noEditPoints="1" noAdjustHandles="1" noChangeArrowheads="1" noChangeShapeType="1" noTextEdit="1"/>
              </p:cNvSpPr>
              <p:nvPr/>
            </p:nvSpPr>
            <p:spPr>
              <a:xfrm>
                <a:off x="4630369" y="2613892"/>
                <a:ext cx="4924874" cy="369332"/>
              </a:xfrm>
              <a:prstGeom prst="rect">
                <a:avLst/>
              </a:prstGeom>
              <a:blipFill>
                <a:blip r:embed="rId3"/>
                <a:stretch>
                  <a:fillRect l="-111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6000AE-2130-4DB4-B665-421C432FAE9F}"/>
                  </a:ext>
                </a:extLst>
              </p:cNvPr>
              <p:cNvSpPr txBox="1"/>
              <p:nvPr/>
            </p:nvSpPr>
            <p:spPr>
              <a:xfrm>
                <a:off x="4211626" y="3073942"/>
                <a:ext cx="5835380" cy="369332"/>
              </a:xfrm>
              <a:prstGeom prst="rect">
                <a:avLst/>
              </a:prstGeom>
              <a:noFill/>
            </p:spPr>
            <p:txBody>
              <a:bodyPr wrap="none" rtlCol="0">
                <a:spAutoFit/>
              </a:bodyPr>
              <a:lstStyle/>
              <a:p>
                <a:r>
                  <a:rPr lang="en-US"/>
                  <a:t>real distance from intermediate: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=3.0426</m:t>
                    </m:r>
                    <m: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+05≫0</m:t>
                    </m:r>
                  </m:oMath>
                </a14:m>
                <a:endParaRPr lang="en-US"/>
              </a:p>
            </p:txBody>
          </p:sp>
        </mc:Choice>
        <mc:Fallback xmlns="">
          <p:sp>
            <p:nvSpPr>
              <p:cNvPr id="6" name="TextBox 5">
                <a:extLst>
                  <a:ext uri="{FF2B5EF4-FFF2-40B4-BE49-F238E27FC236}">
                    <a16:creationId xmlns:a16="http://schemas.microsoft.com/office/drawing/2014/main" id="{846000AE-2130-4DB4-B665-421C432FAE9F}"/>
                  </a:ext>
                </a:extLst>
              </p:cNvPr>
              <p:cNvSpPr txBox="1">
                <a:spLocks noRot="1" noChangeAspect="1" noMove="1" noResize="1" noEditPoints="1" noAdjustHandles="1" noChangeArrowheads="1" noChangeShapeType="1" noTextEdit="1"/>
              </p:cNvSpPr>
              <p:nvPr/>
            </p:nvSpPr>
            <p:spPr>
              <a:xfrm>
                <a:off x="4211626" y="3073942"/>
                <a:ext cx="5835380" cy="369332"/>
              </a:xfrm>
              <a:prstGeom prst="rect">
                <a:avLst/>
              </a:prstGeom>
              <a:blipFill>
                <a:blip r:embed="rId4"/>
                <a:stretch>
                  <a:fillRect l="-940" t="-8197" b="-24590"/>
                </a:stretch>
              </a:blipFill>
            </p:spPr>
            <p:txBody>
              <a:bodyPr/>
              <a:lstStyle/>
              <a:p>
                <a:r>
                  <a:rPr lang="en-US">
                    <a:noFill/>
                  </a:rPr>
                  <a:t> </a:t>
                </a:r>
              </a:p>
            </p:txBody>
          </p:sp>
        </mc:Fallback>
      </mc:AlternateContent>
      <p:pic>
        <p:nvPicPr>
          <p:cNvPr id="7" name="Picture 6" descr="A close up of a clock&#10;&#10;Description automatically generated">
            <a:extLst>
              <a:ext uri="{FF2B5EF4-FFF2-40B4-BE49-F238E27FC236}">
                <a16:creationId xmlns:a16="http://schemas.microsoft.com/office/drawing/2014/main" id="{91F9CFE3-06C5-4098-BB52-81842219EDBD}"/>
              </a:ext>
            </a:extLst>
          </p:cNvPr>
          <p:cNvPicPr>
            <a:picLocks noChangeAspect="1"/>
          </p:cNvPicPr>
          <p:nvPr/>
        </p:nvPicPr>
        <p:blipFill>
          <a:blip r:embed="rId5"/>
          <a:stretch>
            <a:fillRect/>
          </a:stretch>
        </p:blipFill>
        <p:spPr>
          <a:xfrm>
            <a:off x="5005659" y="1447801"/>
            <a:ext cx="4141162" cy="881213"/>
          </a:xfrm>
          <a:prstGeom prst="rect">
            <a:avLst/>
          </a:prstGeom>
        </p:spPr>
      </p:pic>
      <p:sp>
        <p:nvSpPr>
          <p:cNvPr id="8" name="TextBox 7">
            <a:extLst>
              <a:ext uri="{FF2B5EF4-FFF2-40B4-BE49-F238E27FC236}">
                <a16:creationId xmlns:a16="http://schemas.microsoft.com/office/drawing/2014/main" id="{EE353F37-C636-4CCD-8889-50D60BC8439E}"/>
              </a:ext>
            </a:extLst>
          </p:cNvPr>
          <p:cNvSpPr txBox="1"/>
          <p:nvPr/>
        </p:nvSpPr>
        <p:spPr>
          <a:xfrm>
            <a:off x="2113633" y="4849731"/>
            <a:ext cx="1454244" cy="369332"/>
          </a:xfrm>
          <a:prstGeom prst="rect">
            <a:avLst/>
          </a:prstGeom>
          <a:noFill/>
        </p:spPr>
        <p:txBody>
          <a:bodyPr wrap="none" rtlCol="0">
            <a:spAutoFit/>
          </a:bodyPr>
          <a:lstStyle/>
          <a:p>
            <a:r>
              <a:rPr lang="en-US">
                <a:solidFill>
                  <a:srgbClr val="C00000"/>
                </a:solidFill>
              </a:rPr>
              <a:t>City of Porto</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2329C3-6F81-480D-AAC7-FD8ED8E81B5D}"/>
                  </a:ext>
                </a:extLst>
              </p:cNvPr>
              <p:cNvSpPr txBox="1"/>
              <p:nvPr/>
            </p:nvSpPr>
            <p:spPr>
              <a:xfrm>
                <a:off x="4946563" y="4820090"/>
                <a:ext cx="4924874" cy="369332"/>
              </a:xfrm>
              <a:prstGeom prst="rect">
                <a:avLst/>
              </a:prstGeom>
              <a:noFill/>
            </p:spPr>
            <p:txBody>
              <a:bodyPr wrap="none" rtlCol="0">
                <a:spAutoFit/>
              </a:bodyPr>
              <a:lstStyle/>
              <a:p>
                <a:r>
                  <a:rPr lang="en-US"/>
                  <a:t>real distance from null: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=6.1697</m:t>
                    </m:r>
                    <m: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+05≫0</m:t>
                    </m:r>
                  </m:oMath>
                </a14:m>
                <a:endParaRPr lang="en-US"/>
              </a:p>
            </p:txBody>
          </p:sp>
        </mc:Choice>
        <mc:Fallback xmlns="">
          <p:sp>
            <p:nvSpPr>
              <p:cNvPr id="9" name="TextBox 8">
                <a:extLst>
                  <a:ext uri="{FF2B5EF4-FFF2-40B4-BE49-F238E27FC236}">
                    <a16:creationId xmlns:a16="http://schemas.microsoft.com/office/drawing/2014/main" id="{E72329C3-6F81-480D-AAC7-FD8ED8E81B5D}"/>
                  </a:ext>
                </a:extLst>
              </p:cNvPr>
              <p:cNvSpPr txBox="1">
                <a:spLocks noRot="1" noChangeAspect="1" noMove="1" noResize="1" noEditPoints="1" noAdjustHandles="1" noChangeArrowheads="1" noChangeShapeType="1" noTextEdit="1"/>
              </p:cNvSpPr>
              <p:nvPr/>
            </p:nvSpPr>
            <p:spPr>
              <a:xfrm>
                <a:off x="4946563" y="4820090"/>
                <a:ext cx="4924874" cy="369332"/>
              </a:xfrm>
              <a:prstGeom prst="rect">
                <a:avLst/>
              </a:prstGeom>
              <a:blipFill>
                <a:blip r:embed="rId6"/>
                <a:stretch>
                  <a:fillRect l="-99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949C54-951D-40FF-ABBA-81DE8D83C1BD}"/>
                  </a:ext>
                </a:extLst>
              </p:cNvPr>
              <p:cNvSpPr txBox="1"/>
              <p:nvPr/>
            </p:nvSpPr>
            <p:spPr>
              <a:xfrm>
                <a:off x="4527820" y="5280140"/>
                <a:ext cx="5835380" cy="369332"/>
              </a:xfrm>
              <a:prstGeom prst="rect">
                <a:avLst/>
              </a:prstGeom>
              <a:noFill/>
            </p:spPr>
            <p:txBody>
              <a:bodyPr wrap="none" rtlCol="0">
                <a:spAutoFit/>
              </a:bodyPr>
              <a:lstStyle/>
              <a:p>
                <a:r>
                  <a:rPr lang="en-US"/>
                  <a:t>real distance from intermediate: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=7.8492</m:t>
                    </m:r>
                    <m: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+05≫0</m:t>
                    </m:r>
                  </m:oMath>
                </a14:m>
                <a:endParaRPr lang="en-US"/>
              </a:p>
            </p:txBody>
          </p:sp>
        </mc:Choice>
        <mc:Fallback xmlns="">
          <p:sp>
            <p:nvSpPr>
              <p:cNvPr id="10" name="TextBox 9">
                <a:extLst>
                  <a:ext uri="{FF2B5EF4-FFF2-40B4-BE49-F238E27FC236}">
                    <a16:creationId xmlns:a16="http://schemas.microsoft.com/office/drawing/2014/main" id="{62949C54-951D-40FF-ABBA-81DE8D83C1BD}"/>
                  </a:ext>
                </a:extLst>
              </p:cNvPr>
              <p:cNvSpPr txBox="1">
                <a:spLocks noRot="1" noChangeAspect="1" noMove="1" noResize="1" noEditPoints="1" noAdjustHandles="1" noChangeArrowheads="1" noChangeShapeType="1" noTextEdit="1"/>
              </p:cNvSpPr>
              <p:nvPr/>
            </p:nvSpPr>
            <p:spPr>
              <a:xfrm>
                <a:off x="4527820" y="5280140"/>
                <a:ext cx="5835380" cy="369332"/>
              </a:xfrm>
              <a:prstGeom prst="rect">
                <a:avLst/>
              </a:prstGeom>
              <a:blipFill>
                <a:blip r:embed="rId7"/>
                <a:stretch>
                  <a:fillRect l="-940" t="-8197" b="-2459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F06B2B9-57D5-4E3F-9882-EA5FB1568983}"/>
              </a:ext>
            </a:extLst>
          </p:cNvPr>
          <p:cNvSpPr>
            <a:spLocks noGrp="1"/>
          </p:cNvSpPr>
          <p:nvPr>
            <p:ph type="sldNum" sz="quarter" idx="12"/>
          </p:nvPr>
        </p:nvSpPr>
        <p:spPr/>
        <p:txBody>
          <a:bodyPr/>
          <a:lstStyle/>
          <a:p>
            <a:fld id="{5F74FEF4-47FE-43C0-8A34-2652E10A11F5}" type="slidenum">
              <a:rPr lang="en-US" smtClean="0"/>
              <a:pPr/>
              <a:t>32</a:t>
            </a:fld>
            <a:endParaRPr lang="en-US"/>
          </a:p>
        </p:txBody>
      </p:sp>
    </p:spTree>
    <p:extLst>
      <p:ext uri="{BB962C8B-B14F-4D97-AF65-F5344CB8AC3E}">
        <p14:creationId xmlns:p14="http://schemas.microsoft.com/office/powerpoint/2010/main" val="247256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91FBA-010A-4B07-AC91-073A288A12AF}"/>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DFD5003E-A42E-4A71-871C-68DF530548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3680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084E7-FEDE-4EFC-A3AB-116AC8C7E125}"/>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FE711C4F-429B-49F0-8D8F-32598E15C119}"/>
              </a:ext>
            </a:extLst>
          </p:cNvPr>
          <p:cNvSpPr>
            <a:spLocks noGrp="1"/>
          </p:cNvSpPr>
          <p:nvPr>
            <p:ph type="sldNum" sz="quarter" idx="12"/>
          </p:nvPr>
        </p:nvSpPr>
        <p:spPr/>
        <p:txBody>
          <a:bodyPr/>
          <a:lstStyle/>
          <a:p>
            <a:fld id="{5F74FEF4-47FE-43C0-8A34-2652E10A11F5}" type="slidenum">
              <a:rPr lang="en-US" smtClean="0"/>
              <a:pPr/>
              <a:t>34</a:t>
            </a:fld>
            <a:endParaRPr lang="en-US"/>
          </a:p>
        </p:txBody>
      </p:sp>
      <p:pic>
        <p:nvPicPr>
          <p:cNvPr id="4" name="Picture 3" descr="A close up of a map&#10;&#10;Description automatically generated">
            <a:extLst>
              <a:ext uri="{FF2B5EF4-FFF2-40B4-BE49-F238E27FC236}">
                <a16:creationId xmlns:a16="http://schemas.microsoft.com/office/drawing/2014/main" id="{C838A9BB-17A4-44DB-A45E-2BA8666C79ED}"/>
              </a:ext>
            </a:extLst>
          </p:cNvPr>
          <p:cNvPicPr>
            <a:picLocks noChangeAspect="1"/>
          </p:cNvPicPr>
          <p:nvPr/>
        </p:nvPicPr>
        <p:blipFill rotWithShape="1">
          <a:blip r:embed="rId3">
            <a:extLst>
              <a:ext uri="{28A0092B-C50C-407E-A947-70E740481C1C}">
                <a14:useLocalDpi xmlns:a14="http://schemas.microsoft.com/office/drawing/2010/main" val="0"/>
              </a:ext>
            </a:extLst>
          </a:blip>
          <a:srcRect r="53711" b="50000"/>
          <a:stretch/>
        </p:blipFill>
        <p:spPr>
          <a:xfrm>
            <a:off x="914400" y="1447800"/>
            <a:ext cx="2167223" cy="1954626"/>
          </a:xfrm>
          <a:prstGeom prst="rect">
            <a:avLst/>
          </a:prstGeom>
          <a:ln>
            <a:noFill/>
          </a:ln>
          <a:effectLst>
            <a:outerShdw blurRad="190500" algn="tl" rotWithShape="0">
              <a:srgbClr val="000000">
                <a:alpha val="70000"/>
              </a:srgbClr>
            </a:outerShdw>
          </a:effectLst>
        </p:spPr>
      </p:pic>
      <p:sp>
        <p:nvSpPr>
          <p:cNvPr id="5" name="Line">
            <a:extLst>
              <a:ext uri="{FF2B5EF4-FFF2-40B4-BE49-F238E27FC236}">
                <a16:creationId xmlns:a16="http://schemas.microsoft.com/office/drawing/2014/main" id="{1224F607-0B17-42FC-B41D-A91DC328B70C}"/>
              </a:ext>
            </a:extLst>
          </p:cNvPr>
          <p:cNvSpPr/>
          <p:nvPr/>
        </p:nvSpPr>
        <p:spPr>
          <a:xfrm flipV="1">
            <a:off x="3722254" y="2477186"/>
            <a:ext cx="781388" cy="9312"/>
          </a:xfrm>
          <a:prstGeom prst="line">
            <a:avLst/>
          </a:prstGeom>
          <a:ln w="50800">
            <a:solidFill>
              <a:srgbClr val="E52035"/>
            </a:solidFill>
            <a:tailEnd type="triangle"/>
          </a:ln>
        </p:spPr>
        <p:txBody>
          <a:bodyPr lIns="45718" tIns="45718" rIns="45718" bIns="45718"/>
          <a:lstStyle/>
          <a:p>
            <a:endParaRPr/>
          </a:p>
        </p:txBody>
      </p:sp>
      <p:pic>
        <p:nvPicPr>
          <p:cNvPr id="6" name="Picture 5" descr="A close up of a map&#10;&#10;Description automatically generated">
            <a:extLst>
              <a:ext uri="{FF2B5EF4-FFF2-40B4-BE49-F238E27FC236}">
                <a16:creationId xmlns:a16="http://schemas.microsoft.com/office/drawing/2014/main" id="{6F23ECA8-C52C-48D2-9D4A-611567BC66B5}"/>
              </a:ext>
            </a:extLst>
          </p:cNvPr>
          <p:cNvPicPr>
            <a:picLocks noChangeAspect="1"/>
          </p:cNvPicPr>
          <p:nvPr/>
        </p:nvPicPr>
        <p:blipFill rotWithShape="1">
          <a:blip r:embed="rId3">
            <a:extLst>
              <a:ext uri="{28A0092B-C50C-407E-A947-70E740481C1C}">
                <a14:useLocalDpi xmlns:a14="http://schemas.microsoft.com/office/drawing/2010/main" val="0"/>
              </a:ext>
            </a:extLst>
          </a:blip>
          <a:srcRect l="50928" r="830" b="51111"/>
          <a:stretch/>
        </p:blipFill>
        <p:spPr>
          <a:xfrm>
            <a:off x="5007967" y="1447800"/>
            <a:ext cx="2379265" cy="2040115"/>
          </a:xfrm>
          <a:prstGeom prst="rect">
            <a:avLst/>
          </a:prstGeom>
          <a:ln>
            <a:noFill/>
          </a:ln>
          <a:effectLst>
            <a:outerShdw blurRad="292100" dist="139700" dir="2700000" algn="tl" rotWithShape="0">
              <a:srgbClr val="333333">
                <a:alpha val="65000"/>
              </a:srgbClr>
            </a:outerShdw>
          </a:effectLst>
        </p:spPr>
      </p:pic>
      <p:pic>
        <p:nvPicPr>
          <p:cNvPr id="7" name="Picture 6" descr="A close up of a map&#10;&#10;Description automatically generated">
            <a:extLst>
              <a:ext uri="{FF2B5EF4-FFF2-40B4-BE49-F238E27FC236}">
                <a16:creationId xmlns:a16="http://schemas.microsoft.com/office/drawing/2014/main" id="{29D3CE30-C1B7-4A6A-966D-DB9CFEDC5EC7}"/>
              </a:ext>
            </a:extLst>
          </p:cNvPr>
          <p:cNvPicPr>
            <a:picLocks noChangeAspect="1"/>
          </p:cNvPicPr>
          <p:nvPr/>
        </p:nvPicPr>
        <p:blipFill rotWithShape="1">
          <a:blip r:embed="rId3">
            <a:extLst>
              <a:ext uri="{28A0092B-C50C-407E-A947-70E740481C1C}">
                <a14:useLocalDpi xmlns:a14="http://schemas.microsoft.com/office/drawing/2010/main" val="0"/>
              </a:ext>
            </a:extLst>
          </a:blip>
          <a:srcRect l="48145" t="55556" b="7778"/>
          <a:stretch/>
        </p:blipFill>
        <p:spPr>
          <a:xfrm>
            <a:off x="9236687" y="4626181"/>
            <a:ext cx="2733316" cy="1779671"/>
          </a:xfrm>
          <a:prstGeom prst="rect">
            <a:avLst/>
          </a:prstGeom>
        </p:spPr>
      </p:pic>
      <p:sp>
        <p:nvSpPr>
          <p:cNvPr id="50" name="Line">
            <a:extLst>
              <a:ext uri="{FF2B5EF4-FFF2-40B4-BE49-F238E27FC236}">
                <a16:creationId xmlns:a16="http://schemas.microsoft.com/office/drawing/2014/main" id="{F85E7850-5862-405B-BFD6-20D91DCBDE9E}"/>
              </a:ext>
            </a:extLst>
          </p:cNvPr>
          <p:cNvSpPr/>
          <p:nvPr/>
        </p:nvSpPr>
        <p:spPr>
          <a:xfrm>
            <a:off x="8080706" y="2401581"/>
            <a:ext cx="751510" cy="0"/>
          </a:xfrm>
          <a:prstGeom prst="line">
            <a:avLst/>
          </a:prstGeom>
          <a:ln w="50800">
            <a:solidFill>
              <a:srgbClr val="E52035"/>
            </a:solidFill>
            <a:tailEnd type="triangle"/>
          </a:ln>
        </p:spPr>
        <p:txBody>
          <a:bodyPr lIns="45718" tIns="45718" rIns="45718" bIns="45718"/>
          <a:lstStyle/>
          <a:p>
            <a:endParaRPr/>
          </a:p>
        </p:txBody>
      </p:sp>
      <p:sp>
        <p:nvSpPr>
          <p:cNvPr id="51" name="Line">
            <a:extLst>
              <a:ext uri="{FF2B5EF4-FFF2-40B4-BE49-F238E27FC236}">
                <a16:creationId xmlns:a16="http://schemas.microsoft.com/office/drawing/2014/main" id="{405B852A-9233-44B2-BEA1-054ED2875A02}"/>
              </a:ext>
            </a:extLst>
          </p:cNvPr>
          <p:cNvSpPr/>
          <p:nvPr/>
        </p:nvSpPr>
        <p:spPr>
          <a:xfrm>
            <a:off x="10594109" y="3694550"/>
            <a:ext cx="0" cy="591109"/>
          </a:xfrm>
          <a:prstGeom prst="line">
            <a:avLst/>
          </a:prstGeom>
          <a:ln w="50800">
            <a:solidFill>
              <a:srgbClr val="E52035"/>
            </a:solidFill>
            <a:tailEnd type="triangle"/>
          </a:ln>
        </p:spPr>
        <p:txBody>
          <a:bodyPr lIns="45718" tIns="45718" rIns="45718" bIns="45718"/>
          <a:lstStyle/>
          <a:p>
            <a:endParaRPr/>
          </a:p>
        </p:txBody>
      </p:sp>
      <p:sp>
        <p:nvSpPr>
          <p:cNvPr id="54" name="TextBox 53">
            <a:extLst>
              <a:ext uri="{FF2B5EF4-FFF2-40B4-BE49-F238E27FC236}">
                <a16:creationId xmlns:a16="http://schemas.microsoft.com/office/drawing/2014/main" id="{576AAB46-2CD3-484E-BFD0-CFAB443FB990}"/>
              </a:ext>
            </a:extLst>
          </p:cNvPr>
          <p:cNvSpPr txBox="1"/>
          <p:nvPr/>
        </p:nvSpPr>
        <p:spPr>
          <a:xfrm>
            <a:off x="2262883" y="4431812"/>
            <a:ext cx="3700130" cy="1815882"/>
          </a:xfrm>
          <a:prstGeom prst="rect">
            <a:avLst/>
          </a:prstGeom>
          <a:noFill/>
        </p:spPr>
        <p:txBody>
          <a:bodyPr wrap="square" rtlCol="0">
            <a:spAutoFit/>
          </a:bodyPr>
          <a:lstStyle/>
          <a:p>
            <a:pPr algn="ctr"/>
            <a:r>
              <a:rPr lang="en-US" sz="2800" dirty="0">
                <a:latin typeface="+mj-lt"/>
              </a:rPr>
              <a:t>performed statistical analysis to distinguish geographical to semantic proximity </a:t>
            </a:r>
            <a:endParaRPr lang="en-US" sz="3200" dirty="0"/>
          </a:p>
        </p:txBody>
      </p:sp>
      <p:sp>
        <p:nvSpPr>
          <p:cNvPr id="55" name="Line">
            <a:extLst>
              <a:ext uri="{FF2B5EF4-FFF2-40B4-BE49-F238E27FC236}">
                <a16:creationId xmlns:a16="http://schemas.microsoft.com/office/drawing/2014/main" id="{3E629C32-107F-4DDD-9933-0DBB50ED37FC}"/>
              </a:ext>
            </a:extLst>
          </p:cNvPr>
          <p:cNvSpPr/>
          <p:nvPr/>
        </p:nvSpPr>
        <p:spPr>
          <a:xfrm flipH="1">
            <a:off x="7259782" y="5444962"/>
            <a:ext cx="979054" cy="1"/>
          </a:xfrm>
          <a:prstGeom prst="line">
            <a:avLst/>
          </a:prstGeom>
          <a:ln w="50800">
            <a:solidFill>
              <a:srgbClr val="E52035"/>
            </a:solidFill>
            <a:tailEnd type="triangle"/>
          </a:ln>
        </p:spPr>
        <p:txBody>
          <a:bodyPr lIns="45718" tIns="45718" rIns="45718" bIns="45718"/>
          <a:lstStyle/>
          <a:p>
            <a:endParaRPr/>
          </a:p>
        </p:txBody>
      </p:sp>
      <p:grpSp>
        <p:nvGrpSpPr>
          <p:cNvPr id="53" name="Group 52">
            <a:extLst>
              <a:ext uri="{FF2B5EF4-FFF2-40B4-BE49-F238E27FC236}">
                <a16:creationId xmlns:a16="http://schemas.microsoft.com/office/drawing/2014/main" id="{57688EEB-19D5-4A89-AB8C-B32D681BF145}"/>
              </a:ext>
            </a:extLst>
          </p:cNvPr>
          <p:cNvGrpSpPr/>
          <p:nvPr/>
        </p:nvGrpSpPr>
        <p:grpSpPr>
          <a:xfrm>
            <a:off x="9180115" y="1612938"/>
            <a:ext cx="2097485" cy="1709837"/>
            <a:chOff x="2600986" y="1889389"/>
            <a:chExt cx="2576211" cy="2223044"/>
          </a:xfrm>
        </p:grpSpPr>
        <p:cxnSp>
          <p:nvCxnSpPr>
            <p:cNvPr id="56" name="Connector: Elbow 55">
              <a:extLst>
                <a:ext uri="{FF2B5EF4-FFF2-40B4-BE49-F238E27FC236}">
                  <a16:creationId xmlns:a16="http://schemas.microsoft.com/office/drawing/2014/main" id="{4933FF59-E8CB-4908-B722-EC556407ADC7}"/>
                </a:ext>
              </a:extLst>
            </p:cNvPr>
            <p:cNvCxnSpPr>
              <a:cxnSpLocks/>
            </p:cNvCxnSpPr>
            <p:nvPr/>
          </p:nvCxnSpPr>
          <p:spPr>
            <a:xfrm rot="16200000" flipH="1">
              <a:off x="2521349" y="2204543"/>
              <a:ext cx="907638" cy="511479"/>
            </a:xfrm>
            <a:prstGeom prst="bentConnector3">
              <a:avLst>
                <a:gd name="adj1" fmla="val 44963"/>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4D74F4E7-27B9-4646-ACA1-EAE9592290BA}"/>
                </a:ext>
              </a:extLst>
            </p:cNvPr>
            <p:cNvCxnSpPr>
              <a:cxnSpLocks/>
            </p:cNvCxnSpPr>
            <p:nvPr/>
          </p:nvCxnSpPr>
          <p:spPr>
            <a:xfrm>
              <a:off x="4367447" y="2035289"/>
              <a:ext cx="0" cy="129072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Connector: Elbow 57">
              <a:extLst>
                <a:ext uri="{FF2B5EF4-FFF2-40B4-BE49-F238E27FC236}">
                  <a16:creationId xmlns:a16="http://schemas.microsoft.com/office/drawing/2014/main" id="{394FC1D6-D324-43DA-B984-1A2B0CCE4D83}"/>
                </a:ext>
              </a:extLst>
            </p:cNvPr>
            <p:cNvCxnSpPr>
              <a:cxnSpLocks/>
            </p:cNvCxnSpPr>
            <p:nvPr/>
          </p:nvCxnSpPr>
          <p:spPr>
            <a:xfrm>
              <a:off x="2751437" y="3085643"/>
              <a:ext cx="1616010" cy="330687"/>
            </a:xfrm>
            <a:prstGeom prst="bentConnector3">
              <a:avLst>
                <a:gd name="adj1" fmla="val 62448"/>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Oval 58">
              <a:extLst>
                <a:ext uri="{FF2B5EF4-FFF2-40B4-BE49-F238E27FC236}">
                  <a16:creationId xmlns:a16="http://schemas.microsoft.com/office/drawing/2014/main" id="{F512FC8D-040C-4520-8D65-BB91230F6A21}"/>
                </a:ext>
              </a:extLst>
            </p:cNvPr>
            <p:cNvSpPr/>
            <p:nvPr/>
          </p:nvSpPr>
          <p:spPr>
            <a:xfrm>
              <a:off x="2600986" y="188938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311B130F-E0BD-4D3D-83DD-39429B8BC830}"/>
                </a:ext>
              </a:extLst>
            </p:cNvPr>
            <p:cNvSpPr/>
            <p:nvPr/>
          </p:nvSpPr>
          <p:spPr>
            <a:xfrm>
              <a:off x="3210586" y="188938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84CDD454-21BB-42D0-8D23-CF833AD5D9EB}"/>
                </a:ext>
              </a:extLst>
            </p:cNvPr>
            <p:cNvSpPr/>
            <p:nvPr/>
          </p:nvSpPr>
          <p:spPr>
            <a:xfrm>
              <a:off x="3804950" y="188938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a:extLst>
                <a:ext uri="{FF2B5EF4-FFF2-40B4-BE49-F238E27FC236}">
                  <a16:creationId xmlns:a16="http://schemas.microsoft.com/office/drawing/2014/main" id="{D7E65C09-2471-4EFF-9A54-47FD0D4D8FBF}"/>
                </a:ext>
              </a:extLst>
            </p:cNvPr>
            <p:cNvSpPr/>
            <p:nvPr/>
          </p:nvSpPr>
          <p:spPr>
            <a:xfrm>
              <a:off x="4421789" y="189812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3AEB514B-32DA-4A66-9C04-F08921F81B7F}"/>
                </a:ext>
              </a:extLst>
            </p:cNvPr>
            <p:cNvCxnSpPr>
              <a:cxnSpLocks/>
              <a:stCxn id="59" idx="6"/>
              <a:endCxn id="60" idx="2"/>
            </p:cNvCxnSpPr>
            <p:nvPr/>
          </p:nvCxnSpPr>
          <p:spPr>
            <a:xfrm>
              <a:off x="2739751" y="1957969"/>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1CE1515-36AA-4804-8A72-8997B47E55F0}"/>
                </a:ext>
              </a:extLst>
            </p:cNvPr>
            <p:cNvCxnSpPr>
              <a:cxnSpLocks/>
            </p:cNvCxnSpPr>
            <p:nvPr/>
          </p:nvCxnSpPr>
          <p:spPr>
            <a:xfrm>
              <a:off x="3342744" y="195949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0079C907-4D71-4641-A82B-BE6244118BAD}"/>
                </a:ext>
              </a:extLst>
            </p:cNvPr>
            <p:cNvCxnSpPr>
              <a:cxnSpLocks/>
            </p:cNvCxnSpPr>
            <p:nvPr/>
          </p:nvCxnSpPr>
          <p:spPr>
            <a:xfrm>
              <a:off x="3943715" y="1957969"/>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97F16FC2-C89F-4465-A0E5-8F25E876ED39}"/>
                </a:ext>
              </a:extLst>
            </p:cNvPr>
            <p:cNvSpPr/>
            <p:nvPr/>
          </p:nvSpPr>
          <p:spPr>
            <a:xfrm>
              <a:off x="2600986" y="239607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722EBF09-F10D-430E-8181-5738C404FE0A}"/>
                </a:ext>
              </a:extLst>
            </p:cNvPr>
            <p:cNvSpPr/>
            <p:nvPr/>
          </p:nvSpPr>
          <p:spPr>
            <a:xfrm>
              <a:off x="3210586" y="239607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BE983F3D-AD29-424C-9FEF-187F04951E91}"/>
                </a:ext>
              </a:extLst>
            </p:cNvPr>
            <p:cNvSpPr/>
            <p:nvPr/>
          </p:nvSpPr>
          <p:spPr>
            <a:xfrm>
              <a:off x="3804950" y="239607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E14987E7-6796-4979-93E6-58D89D0F21C1}"/>
                </a:ext>
              </a:extLst>
            </p:cNvPr>
            <p:cNvSpPr/>
            <p:nvPr/>
          </p:nvSpPr>
          <p:spPr>
            <a:xfrm>
              <a:off x="4421789" y="2395709"/>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C7DA13A2-7FD5-4BB8-9B7A-78724D2BDC58}"/>
                </a:ext>
              </a:extLst>
            </p:cNvPr>
            <p:cNvCxnSpPr>
              <a:cxnSpLocks/>
              <a:stCxn id="66" idx="6"/>
              <a:endCxn id="67" idx="2"/>
            </p:cNvCxnSpPr>
            <p:nvPr/>
          </p:nvCxnSpPr>
          <p:spPr>
            <a:xfrm>
              <a:off x="2739751" y="2464651"/>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2E72852-4E32-4B1C-897F-B3DA9E8F225C}"/>
                </a:ext>
              </a:extLst>
            </p:cNvPr>
            <p:cNvCxnSpPr>
              <a:cxnSpLocks/>
            </p:cNvCxnSpPr>
            <p:nvPr/>
          </p:nvCxnSpPr>
          <p:spPr>
            <a:xfrm>
              <a:off x="3342744" y="2466175"/>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6C9A353-BE56-4755-803A-32D74696CCB0}"/>
                </a:ext>
              </a:extLst>
            </p:cNvPr>
            <p:cNvCxnSpPr>
              <a:cxnSpLocks/>
            </p:cNvCxnSpPr>
            <p:nvPr/>
          </p:nvCxnSpPr>
          <p:spPr>
            <a:xfrm>
              <a:off x="3943715" y="2464651"/>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724A253-89BA-4CEA-BD28-A4748ACCF51C}"/>
                </a:ext>
              </a:extLst>
            </p:cNvPr>
            <p:cNvCxnSpPr>
              <a:cxnSpLocks/>
              <a:stCxn id="59" idx="4"/>
              <a:endCxn id="66" idx="0"/>
            </p:cNvCxnSpPr>
            <p:nvPr/>
          </p:nvCxnSpPr>
          <p:spPr>
            <a:xfrm>
              <a:off x="2670368" y="2026549"/>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965602CB-0D22-498D-A6F2-D12C36EB0A46}"/>
                </a:ext>
              </a:extLst>
            </p:cNvPr>
            <p:cNvCxnSpPr>
              <a:cxnSpLocks/>
              <a:stCxn id="60" idx="4"/>
              <a:endCxn id="67" idx="0"/>
            </p:cNvCxnSpPr>
            <p:nvPr/>
          </p:nvCxnSpPr>
          <p:spPr>
            <a:xfrm>
              <a:off x="3279968" y="2026549"/>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94991579-0059-45A4-BE8B-D9FDCF806B6E}"/>
                </a:ext>
              </a:extLst>
            </p:cNvPr>
            <p:cNvCxnSpPr>
              <a:cxnSpLocks/>
              <a:stCxn id="61" idx="4"/>
              <a:endCxn id="68" idx="0"/>
            </p:cNvCxnSpPr>
            <p:nvPr/>
          </p:nvCxnSpPr>
          <p:spPr>
            <a:xfrm>
              <a:off x="3874332" y="2026549"/>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0A082FC-A309-4E38-88E7-96E652444691}"/>
                </a:ext>
              </a:extLst>
            </p:cNvPr>
            <p:cNvCxnSpPr>
              <a:cxnSpLocks/>
              <a:stCxn id="62" idx="4"/>
              <a:endCxn id="69" idx="0"/>
            </p:cNvCxnSpPr>
            <p:nvPr/>
          </p:nvCxnSpPr>
          <p:spPr>
            <a:xfrm>
              <a:off x="4491171" y="2035289"/>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77" name="Oval 76">
              <a:extLst>
                <a:ext uri="{FF2B5EF4-FFF2-40B4-BE49-F238E27FC236}">
                  <a16:creationId xmlns:a16="http://schemas.microsoft.com/office/drawing/2014/main" id="{8EBB366C-516D-4EB6-9597-CE41C8A9A251}"/>
                </a:ext>
              </a:extLst>
            </p:cNvPr>
            <p:cNvSpPr/>
            <p:nvPr/>
          </p:nvSpPr>
          <p:spPr>
            <a:xfrm>
              <a:off x="2600986" y="28940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2FA6DC9F-6058-40F9-9463-7A19319E6797}"/>
                </a:ext>
              </a:extLst>
            </p:cNvPr>
            <p:cNvSpPr/>
            <p:nvPr/>
          </p:nvSpPr>
          <p:spPr>
            <a:xfrm>
              <a:off x="3210586" y="28940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7F701257-DB10-44B0-9E5E-742023F2A40A}"/>
                </a:ext>
              </a:extLst>
            </p:cNvPr>
            <p:cNvSpPr/>
            <p:nvPr/>
          </p:nvSpPr>
          <p:spPr>
            <a:xfrm>
              <a:off x="3804950" y="28940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50A417DE-04B6-4FE4-B64A-91DD7059EB8E}"/>
                </a:ext>
              </a:extLst>
            </p:cNvPr>
            <p:cNvSpPr/>
            <p:nvPr/>
          </p:nvSpPr>
          <p:spPr>
            <a:xfrm>
              <a:off x="4421789" y="289365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0D786FD8-1F6F-4FC6-8DF0-13E25069D014}"/>
                </a:ext>
              </a:extLst>
            </p:cNvPr>
            <p:cNvCxnSpPr>
              <a:cxnSpLocks/>
              <a:stCxn id="77" idx="6"/>
              <a:endCxn id="78" idx="2"/>
            </p:cNvCxnSpPr>
            <p:nvPr/>
          </p:nvCxnSpPr>
          <p:spPr>
            <a:xfrm>
              <a:off x="2739751" y="296259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74DA848-6EF5-4FD8-A20D-EB6985365CE9}"/>
                </a:ext>
              </a:extLst>
            </p:cNvPr>
            <p:cNvCxnSpPr>
              <a:cxnSpLocks/>
            </p:cNvCxnSpPr>
            <p:nvPr/>
          </p:nvCxnSpPr>
          <p:spPr>
            <a:xfrm>
              <a:off x="3342744" y="296411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0583ADB-2E06-421C-B3E0-DADDF6503375}"/>
                </a:ext>
              </a:extLst>
            </p:cNvPr>
            <p:cNvCxnSpPr>
              <a:cxnSpLocks/>
            </p:cNvCxnSpPr>
            <p:nvPr/>
          </p:nvCxnSpPr>
          <p:spPr>
            <a:xfrm>
              <a:off x="3943715" y="296259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0A8A4C7-F58B-4BB5-86EA-EB012A13E768}"/>
                </a:ext>
              </a:extLst>
            </p:cNvPr>
            <p:cNvCxnSpPr>
              <a:cxnSpLocks/>
              <a:endCxn id="77" idx="0"/>
            </p:cNvCxnSpPr>
            <p:nvPr/>
          </p:nvCxnSpPr>
          <p:spPr>
            <a:xfrm>
              <a:off x="2670368" y="252449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854AE1F6-A897-436A-A70D-663850BE97F6}"/>
                </a:ext>
              </a:extLst>
            </p:cNvPr>
            <p:cNvCxnSpPr>
              <a:cxnSpLocks/>
              <a:endCxn id="78" idx="0"/>
            </p:cNvCxnSpPr>
            <p:nvPr/>
          </p:nvCxnSpPr>
          <p:spPr>
            <a:xfrm>
              <a:off x="3279968" y="252449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782F7C1-7C4C-4E8E-AA37-6F6E702EBA36}"/>
                </a:ext>
              </a:extLst>
            </p:cNvPr>
            <p:cNvCxnSpPr>
              <a:cxnSpLocks/>
              <a:endCxn id="79" idx="0"/>
            </p:cNvCxnSpPr>
            <p:nvPr/>
          </p:nvCxnSpPr>
          <p:spPr>
            <a:xfrm>
              <a:off x="3874332" y="252449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0DE6F51-C4F5-4681-8597-DACAFA599C9C}"/>
                </a:ext>
              </a:extLst>
            </p:cNvPr>
            <p:cNvCxnSpPr>
              <a:cxnSpLocks/>
              <a:endCxn id="80" idx="0"/>
            </p:cNvCxnSpPr>
            <p:nvPr/>
          </p:nvCxnSpPr>
          <p:spPr>
            <a:xfrm>
              <a:off x="4491171" y="2533231"/>
              <a:ext cx="0" cy="360420"/>
            </a:xfrm>
            <a:prstGeom prst="line">
              <a:avLst/>
            </a:prstGeom>
            <a:ln w="28575"/>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5B19EB93-A602-4EFB-9F55-89C7CAF30168}"/>
                </a:ext>
              </a:extLst>
            </p:cNvPr>
            <p:cNvSpPr/>
            <p:nvPr/>
          </p:nvSpPr>
          <p:spPr>
            <a:xfrm>
              <a:off x="2605902" y="341785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a:extLst>
                <a:ext uri="{FF2B5EF4-FFF2-40B4-BE49-F238E27FC236}">
                  <a16:creationId xmlns:a16="http://schemas.microsoft.com/office/drawing/2014/main" id="{E95DD21C-249C-4340-A0CE-D0CFD8567221}"/>
                </a:ext>
              </a:extLst>
            </p:cNvPr>
            <p:cNvSpPr/>
            <p:nvPr/>
          </p:nvSpPr>
          <p:spPr>
            <a:xfrm>
              <a:off x="3215502" y="341785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a:extLst>
                <a:ext uri="{FF2B5EF4-FFF2-40B4-BE49-F238E27FC236}">
                  <a16:creationId xmlns:a16="http://schemas.microsoft.com/office/drawing/2014/main" id="{EE34FC43-62AD-476A-8F97-BAAC341AA51D}"/>
                </a:ext>
              </a:extLst>
            </p:cNvPr>
            <p:cNvSpPr/>
            <p:nvPr/>
          </p:nvSpPr>
          <p:spPr>
            <a:xfrm>
              <a:off x="3809866" y="341785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a:extLst>
                <a:ext uri="{FF2B5EF4-FFF2-40B4-BE49-F238E27FC236}">
                  <a16:creationId xmlns:a16="http://schemas.microsoft.com/office/drawing/2014/main" id="{A431BC6B-8932-4577-B9B5-DE19BABDEC3A}"/>
                </a:ext>
              </a:extLst>
            </p:cNvPr>
            <p:cNvSpPr/>
            <p:nvPr/>
          </p:nvSpPr>
          <p:spPr>
            <a:xfrm>
              <a:off x="4426705" y="342659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EBF88D28-CA30-4789-9BCA-35C67D3B0C3E}"/>
                </a:ext>
              </a:extLst>
            </p:cNvPr>
            <p:cNvCxnSpPr>
              <a:cxnSpLocks/>
              <a:stCxn id="88" idx="6"/>
              <a:endCxn id="89" idx="2"/>
            </p:cNvCxnSpPr>
            <p:nvPr/>
          </p:nvCxnSpPr>
          <p:spPr>
            <a:xfrm>
              <a:off x="2744667" y="348643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DBBF59-EF99-4524-A281-B8F6510CCA1F}"/>
                </a:ext>
              </a:extLst>
            </p:cNvPr>
            <p:cNvCxnSpPr>
              <a:cxnSpLocks/>
            </p:cNvCxnSpPr>
            <p:nvPr/>
          </p:nvCxnSpPr>
          <p:spPr>
            <a:xfrm>
              <a:off x="3347660" y="348795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682504EB-41D4-4E66-95B3-955083D87374}"/>
                </a:ext>
              </a:extLst>
            </p:cNvPr>
            <p:cNvCxnSpPr>
              <a:cxnSpLocks/>
            </p:cNvCxnSpPr>
            <p:nvPr/>
          </p:nvCxnSpPr>
          <p:spPr>
            <a:xfrm>
              <a:off x="3948631" y="3486433"/>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585893C-F31E-4393-983F-265C6A9BF5CB}"/>
                </a:ext>
              </a:extLst>
            </p:cNvPr>
            <p:cNvCxnSpPr>
              <a:cxnSpLocks/>
            </p:cNvCxnSpPr>
            <p:nvPr/>
          </p:nvCxnSpPr>
          <p:spPr>
            <a:xfrm>
              <a:off x="2670367" y="3044122"/>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ACF39C31-BCD8-4CE5-A81D-274EB8F61838}"/>
                </a:ext>
              </a:extLst>
            </p:cNvPr>
            <p:cNvCxnSpPr>
              <a:cxnSpLocks/>
            </p:cNvCxnSpPr>
            <p:nvPr/>
          </p:nvCxnSpPr>
          <p:spPr>
            <a:xfrm>
              <a:off x="3279968" y="303081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4A572FB-69EE-497D-876B-4A8C1439C012}"/>
                </a:ext>
              </a:extLst>
            </p:cNvPr>
            <p:cNvCxnSpPr>
              <a:cxnSpLocks/>
              <a:stCxn id="79" idx="4"/>
            </p:cNvCxnSpPr>
            <p:nvPr/>
          </p:nvCxnSpPr>
          <p:spPr>
            <a:xfrm>
              <a:off x="3874332" y="3031173"/>
              <a:ext cx="0" cy="39542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4F473A5-8212-4840-83FB-3A7D7E4119C4}"/>
                </a:ext>
              </a:extLst>
            </p:cNvPr>
            <p:cNvCxnSpPr>
              <a:cxnSpLocks/>
              <a:stCxn id="80" idx="4"/>
            </p:cNvCxnSpPr>
            <p:nvPr/>
          </p:nvCxnSpPr>
          <p:spPr>
            <a:xfrm>
              <a:off x="4491171" y="3030811"/>
              <a:ext cx="0" cy="395782"/>
            </a:xfrm>
            <a:prstGeom prst="line">
              <a:avLst/>
            </a:prstGeom>
            <a:ln w="28575"/>
          </p:spPr>
          <p:style>
            <a:lnRef idx="1">
              <a:schemeClr val="dk1"/>
            </a:lnRef>
            <a:fillRef idx="0">
              <a:schemeClr val="dk1"/>
            </a:fillRef>
            <a:effectRef idx="0">
              <a:schemeClr val="dk1"/>
            </a:effectRef>
            <a:fontRef idx="minor">
              <a:schemeClr val="tx1"/>
            </a:fontRef>
          </p:style>
        </p:cxnSp>
        <p:sp>
          <p:nvSpPr>
            <p:cNvPr id="99" name="Oval 98">
              <a:extLst>
                <a:ext uri="{FF2B5EF4-FFF2-40B4-BE49-F238E27FC236}">
                  <a16:creationId xmlns:a16="http://schemas.microsoft.com/office/drawing/2014/main" id="{FC25A83F-0930-420A-AC5B-C994CE7DBA6C}"/>
                </a:ext>
              </a:extLst>
            </p:cNvPr>
            <p:cNvSpPr/>
            <p:nvPr/>
          </p:nvSpPr>
          <p:spPr>
            <a:xfrm>
              <a:off x="5031389" y="190703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821C5095-F1F5-467B-B552-2E791B136991}"/>
                </a:ext>
              </a:extLst>
            </p:cNvPr>
            <p:cNvCxnSpPr>
              <a:cxnSpLocks/>
            </p:cNvCxnSpPr>
            <p:nvPr/>
          </p:nvCxnSpPr>
          <p:spPr>
            <a:xfrm>
              <a:off x="4553315" y="1966871"/>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101" name="Oval 100">
              <a:extLst>
                <a:ext uri="{FF2B5EF4-FFF2-40B4-BE49-F238E27FC236}">
                  <a16:creationId xmlns:a16="http://schemas.microsoft.com/office/drawing/2014/main" id="{2662C1DB-2710-438C-B6B4-799A94A450DC}"/>
                </a:ext>
              </a:extLst>
            </p:cNvPr>
            <p:cNvSpPr/>
            <p:nvPr/>
          </p:nvSpPr>
          <p:spPr>
            <a:xfrm>
              <a:off x="5027676" y="240481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6A27F2A8-13E3-457C-B7D4-516417077EF0}"/>
                </a:ext>
              </a:extLst>
            </p:cNvPr>
            <p:cNvCxnSpPr>
              <a:cxnSpLocks/>
            </p:cNvCxnSpPr>
            <p:nvPr/>
          </p:nvCxnSpPr>
          <p:spPr>
            <a:xfrm>
              <a:off x="4567793" y="2464651"/>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103" name="Oval 102">
              <a:extLst>
                <a:ext uri="{FF2B5EF4-FFF2-40B4-BE49-F238E27FC236}">
                  <a16:creationId xmlns:a16="http://schemas.microsoft.com/office/drawing/2014/main" id="{65618AF5-2F31-44DF-BFBF-6481E96B0F2A}"/>
                </a:ext>
              </a:extLst>
            </p:cNvPr>
            <p:cNvSpPr/>
            <p:nvPr/>
          </p:nvSpPr>
          <p:spPr>
            <a:xfrm>
              <a:off x="5038432" y="2919911"/>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50C2528-F876-418F-B2C7-322FEEABDDD6}"/>
                </a:ext>
              </a:extLst>
            </p:cNvPr>
            <p:cNvCxnSpPr>
              <a:cxnSpLocks/>
            </p:cNvCxnSpPr>
            <p:nvPr/>
          </p:nvCxnSpPr>
          <p:spPr>
            <a:xfrm>
              <a:off x="4560358" y="2979751"/>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105" name="Oval 104">
              <a:extLst>
                <a:ext uri="{FF2B5EF4-FFF2-40B4-BE49-F238E27FC236}">
                  <a16:creationId xmlns:a16="http://schemas.microsoft.com/office/drawing/2014/main" id="{4865ACEA-4E2A-4041-8324-DFEA0D4073DF}"/>
                </a:ext>
              </a:extLst>
            </p:cNvPr>
            <p:cNvSpPr/>
            <p:nvPr/>
          </p:nvSpPr>
          <p:spPr>
            <a:xfrm>
              <a:off x="5027676" y="344411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0995D89-734F-4EC9-9441-310F81868C1B}"/>
                </a:ext>
              </a:extLst>
            </p:cNvPr>
            <p:cNvCxnSpPr>
              <a:cxnSpLocks/>
            </p:cNvCxnSpPr>
            <p:nvPr/>
          </p:nvCxnSpPr>
          <p:spPr>
            <a:xfrm>
              <a:off x="4549602" y="3503953"/>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107" name="Oval 106">
              <a:extLst>
                <a:ext uri="{FF2B5EF4-FFF2-40B4-BE49-F238E27FC236}">
                  <a16:creationId xmlns:a16="http://schemas.microsoft.com/office/drawing/2014/main" id="{8B8DC4DD-56C8-439C-9F1E-B7976BBEBCD0}"/>
                </a:ext>
              </a:extLst>
            </p:cNvPr>
            <p:cNvSpPr/>
            <p:nvPr/>
          </p:nvSpPr>
          <p:spPr>
            <a:xfrm>
              <a:off x="2612673" y="392874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9716DADA-9DA2-49E5-A6A1-A01302D17843}"/>
                </a:ext>
              </a:extLst>
            </p:cNvPr>
            <p:cNvCxnSpPr>
              <a:cxnSpLocks/>
            </p:cNvCxnSpPr>
            <p:nvPr/>
          </p:nvCxnSpPr>
          <p:spPr>
            <a:xfrm>
              <a:off x="2677138" y="3555012"/>
              <a:ext cx="0" cy="369522"/>
            </a:xfrm>
            <a:prstGeom prst="line">
              <a:avLst/>
            </a:prstGeom>
            <a:ln w="28575"/>
          </p:spPr>
          <p:style>
            <a:lnRef idx="1">
              <a:schemeClr val="dk1"/>
            </a:lnRef>
            <a:fillRef idx="0">
              <a:schemeClr val="dk1"/>
            </a:fillRef>
            <a:effectRef idx="0">
              <a:schemeClr val="dk1"/>
            </a:effectRef>
            <a:fontRef idx="minor">
              <a:schemeClr val="tx1"/>
            </a:fontRef>
          </p:style>
        </p:cxnSp>
        <p:sp>
          <p:nvSpPr>
            <p:cNvPr id="109" name="Oval 108">
              <a:extLst>
                <a:ext uri="{FF2B5EF4-FFF2-40B4-BE49-F238E27FC236}">
                  <a16:creationId xmlns:a16="http://schemas.microsoft.com/office/drawing/2014/main" id="{5027A99D-189A-4BD9-BE58-1D9929A00E22}"/>
                </a:ext>
              </a:extLst>
            </p:cNvPr>
            <p:cNvSpPr/>
            <p:nvPr/>
          </p:nvSpPr>
          <p:spPr>
            <a:xfrm>
              <a:off x="3215503" y="3944377"/>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216144F3-DBFA-4898-AA79-CC648C1C6860}"/>
                </a:ext>
              </a:extLst>
            </p:cNvPr>
            <p:cNvCxnSpPr>
              <a:cxnSpLocks/>
              <a:stCxn id="89" idx="4"/>
            </p:cNvCxnSpPr>
            <p:nvPr/>
          </p:nvCxnSpPr>
          <p:spPr>
            <a:xfrm flipH="1">
              <a:off x="3279968" y="3555014"/>
              <a:ext cx="4916" cy="385155"/>
            </a:xfrm>
            <a:prstGeom prst="line">
              <a:avLst/>
            </a:prstGeom>
            <a:ln w="28575"/>
          </p:spPr>
          <p:style>
            <a:lnRef idx="1">
              <a:schemeClr val="dk1"/>
            </a:lnRef>
            <a:fillRef idx="0">
              <a:schemeClr val="dk1"/>
            </a:fillRef>
            <a:effectRef idx="0">
              <a:schemeClr val="dk1"/>
            </a:effectRef>
            <a:fontRef idx="minor">
              <a:schemeClr val="tx1"/>
            </a:fontRef>
          </p:style>
        </p:cxnSp>
        <p:sp>
          <p:nvSpPr>
            <p:cNvPr id="111" name="Oval 110">
              <a:extLst>
                <a:ext uri="{FF2B5EF4-FFF2-40B4-BE49-F238E27FC236}">
                  <a16:creationId xmlns:a16="http://schemas.microsoft.com/office/drawing/2014/main" id="{7F33CBAE-1B6F-459B-BAE7-57A6AC438002}"/>
                </a:ext>
              </a:extLst>
            </p:cNvPr>
            <p:cNvSpPr/>
            <p:nvPr/>
          </p:nvSpPr>
          <p:spPr>
            <a:xfrm>
              <a:off x="3806341" y="3958048"/>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34713F06-FA6A-4236-A639-2F4E8047496F}"/>
                </a:ext>
              </a:extLst>
            </p:cNvPr>
            <p:cNvCxnSpPr>
              <a:cxnSpLocks/>
            </p:cNvCxnSpPr>
            <p:nvPr/>
          </p:nvCxnSpPr>
          <p:spPr>
            <a:xfrm>
              <a:off x="3349351" y="400874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85D97AE3-36A1-49D8-918C-A7380C1786F3}"/>
                </a:ext>
              </a:extLst>
            </p:cNvPr>
            <p:cNvCxnSpPr>
              <a:cxnSpLocks/>
              <a:stCxn id="90" idx="4"/>
              <a:endCxn id="111" idx="0"/>
            </p:cNvCxnSpPr>
            <p:nvPr/>
          </p:nvCxnSpPr>
          <p:spPr>
            <a:xfrm flipH="1">
              <a:off x="3875724" y="3555014"/>
              <a:ext cx="3525" cy="403035"/>
            </a:xfrm>
            <a:prstGeom prst="line">
              <a:avLst/>
            </a:prstGeom>
            <a:ln w="28575"/>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BB75066F-F7BE-4F24-AEAF-BBD02E032C98}"/>
                </a:ext>
              </a:extLst>
            </p:cNvPr>
            <p:cNvCxnSpPr>
              <a:cxnSpLocks/>
              <a:stCxn id="99" idx="4"/>
              <a:endCxn id="101" idx="0"/>
            </p:cNvCxnSpPr>
            <p:nvPr/>
          </p:nvCxnSpPr>
          <p:spPr>
            <a:xfrm flipH="1">
              <a:off x="5097059" y="2044191"/>
              <a:ext cx="3713" cy="360620"/>
            </a:xfrm>
            <a:prstGeom prst="line">
              <a:avLst/>
            </a:prstGeom>
            <a:ln w="28575"/>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FBC3F867-5E3E-412C-B0C1-ADC823B0A745}"/>
                </a:ext>
              </a:extLst>
            </p:cNvPr>
            <p:cNvCxnSpPr>
              <a:cxnSpLocks/>
            </p:cNvCxnSpPr>
            <p:nvPr/>
          </p:nvCxnSpPr>
          <p:spPr>
            <a:xfrm>
              <a:off x="5115249" y="2541971"/>
              <a:ext cx="0" cy="369522"/>
            </a:xfrm>
            <a:prstGeom prst="line">
              <a:avLst/>
            </a:prstGeom>
            <a:ln w="28575"/>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E7343BB-9B46-496C-BDB6-E707010CEBFB}"/>
                </a:ext>
              </a:extLst>
            </p:cNvPr>
            <p:cNvCxnSpPr>
              <a:cxnSpLocks/>
            </p:cNvCxnSpPr>
            <p:nvPr/>
          </p:nvCxnSpPr>
          <p:spPr>
            <a:xfrm flipH="1">
              <a:off x="5104288" y="3044123"/>
              <a:ext cx="3525" cy="403035"/>
            </a:xfrm>
            <a:prstGeom prst="line">
              <a:avLst/>
            </a:prstGeom>
            <a:ln w="28575"/>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2A268E1A-8DEF-444A-9E1C-F368E1C8A876}"/>
                </a:ext>
              </a:extLst>
            </p:cNvPr>
            <p:cNvSpPr/>
            <p:nvPr/>
          </p:nvSpPr>
          <p:spPr>
            <a:xfrm>
              <a:off x="4423615" y="397527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9405A75D-12BF-4574-93F5-113C5109CF46}"/>
                </a:ext>
              </a:extLst>
            </p:cNvPr>
            <p:cNvCxnSpPr>
              <a:cxnSpLocks/>
              <a:endCxn id="117" idx="0"/>
            </p:cNvCxnSpPr>
            <p:nvPr/>
          </p:nvCxnSpPr>
          <p:spPr>
            <a:xfrm flipH="1">
              <a:off x="4492998" y="3572239"/>
              <a:ext cx="3525" cy="403035"/>
            </a:xfrm>
            <a:prstGeom prst="line">
              <a:avLst/>
            </a:prstGeom>
            <a:ln w="28575"/>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A609651D-CE7E-411C-BA2F-FA4587BDBEAF}"/>
                </a:ext>
              </a:extLst>
            </p:cNvPr>
            <p:cNvCxnSpPr>
              <a:cxnSpLocks/>
            </p:cNvCxnSpPr>
            <p:nvPr/>
          </p:nvCxnSpPr>
          <p:spPr>
            <a:xfrm>
              <a:off x="3950954" y="4025354"/>
              <a:ext cx="470835" cy="0"/>
            </a:xfrm>
            <a:prstGeom prst="line">
              <a:avLst/>
            </a:prstGeom>
            <a:ln w="28575"/>
          </p:spPr>
          <p:style>
            <a:lnRef idx="1">
              <a:schemeClr val="dk1"/>
            </a:lnRef>
            <a:fillRef idx="0">
              <a:schemeClr val="dk1"/>
            </a:fillRef>
            <a:effectRef idx="0">
              <a:schemeClr val="dk1"/>
            </a:effectRef>
            <a:fontRef idx="minor">
              <a:schemeClr val="tx1"/>
            </a:fontRef>
          </p:style>
        </p:cxnSp>
        <p:sp>
          <p:nvSpPr>
            <p:cNvPr id="120" name="Oval 119">
              <a:extLst>
                <a:ext uri="{FF2B5EF4-FFF2-40B4-BE49-F238E27FC236}">
                  <a16:creationId xmlns:a16="http://schemas.microsoft.com/office/drawing/2014/main" id="{DF6B3919-CA9C-43FA-B00B-9C3E461D6964}"/>
                </a:ext>
              </a:extLst>
            </p:cNvPr>
            <p:cNvSpPr/>
            <p:nvPr/>
          </p:nvSpPr>
          <p:spPr>
            <a:xfrm>
              <a:off x="5020625" y="3975273"/>
              <a:ext cx="138765" cy="13716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9476C6D8-C2C1-48B9-A930-FE9EA39AD7C5}"/>
                </a:ext>
              </a:extLst>
            </p:cNvPr>
            <p:cNvCxnSpPr>
              <a:cxnSpLocks/>
              <a:endCxn id="120" idx="0"/>
            </p:cNvCxnSpPr>
            <p:nvPr/>
          </p:nvCxnSpPr>
          <p:spPr>
            <a:xfrm flipH="1">
              <a:off x="5090008" y="3572239"/>
              <a:ext cx="3525" cy="403035"/>
            </a:xfrm>
            <a:prstGeom prst="line">
              <a:avLst/>
            </a:prstGeom>
            <a:ln w="28575"/>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51C9BCAA-D394-4FF7-A6C8-696B0215A16E}"/>
                </a:ext>
              </a:extLst>
            </p:cNvPr>
            <p:cNvCxnSpPr>
              <a:cxnSpLocks/>
              <a:stCxn id="117" idx="6"/>
              <a:endCxn id="120" idx="2"/>
            </p:cNvCxnSpPr>
            <p:nvPr/>
          </p:nvCxnSpPr>
          <p:spPr>
            <a:xfrm>
              <a:off x="4562380" y="4043853"/>
              <a:ext cx="45824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4FCA778E-04E1-404E-97D5-A75DD22B7A70}"/>
                </a:ext>
              </a:extLst>
            </p:cNvPr>
            <p:cNvCxnSpPr>
              <a:cxnSpLocks/>
            </p:cNvCxnSpPr>
            <p:nvPr/>
          </p:nvCxnSpPr>
          <p:spPr>
            <a:xfrm>
              <a:off x="2739751" y="4008747"/>
              <a:ext cx="47083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94A37BAA-9BCA-4C74-B2FA-2E49BB97C629}"/>
                </a:ext>
              </a:extLst>
            </p:cNvPr>
            <p:cNvCxnSpPr>
              <a:cxnSpLocks/>
            </p:cNvCxnSpPr>
            <p:nvPr/>
          </p:nvCxnSpPr>
          <p:spPr>
            <a:xfrm flipV="1">
              <a:off x="2751438" y="3918856"/>
              <a:ext cx="1670351" cy="5679"/>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3C9C7A3B-7B84-4063-A7F1-4B2BA317E5E9}"/>
                </a:ext>
              </a:extLst>
            </p:cNvPr>
            <p:cNvCxnSpPr>
              <a:cxnSpLocks/>
            </p:cNvCxnSpPr>
            <p:nvPr/>
          </p:nvCxnSpPr>
          <p:spPr>
            <a:xfrm flipV="1">
              <a:off x="4970624" y="2044191"/>
              <a:ext cx="10952" cy="89900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699413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2196-D15A-4E40-8C3D-872AE7684049}"/>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BEEA49B4-826E-42FD-9EA4-32F27733C9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2660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676F-38B3-4509-B8BA-8E6095E0A981}"/>
              </a:ext>
            </a:extLst>
          </p:cNvPr>
          <p:cNvSpPr>
            <a:spLocks noGrp="1"/>
          </p:cNvSpPr>
          <p:nvPr>
            <p:ph type="title"/>
          </p:nvPr>
        </p:nvSpPr>
        <p:spPr>
          <a:xfrm>
            <a:off x="2842437" y="1943100"/>
            <a:ext cx="7010400" cy="2971800"/>
          </a:xfrm>
        </p:spPr>
        <p:txBody>
          <a:bodyPr>
            <a:normAutofit/>
          </a:bodyPr>
          <a:lstStyle/>
          <a:p>
            <a:pPr algn="ctr"/>
            <a:r>
              <a:rPr lang="en-US" dirty="0"/>
              <a:t>discovering </a:t>
            </a:r>
            <a:r>
              <a:rPr lang="en-US" dirty="0">
                <a:solidFill>
                  <a:srgbClr val="C00000"/>
                </a:solidFill>
              </a:rPr>
              <a:t>patterns</a:t>
            </a:r>
            <a:r>
              <a:rPr lang="en-US" dirty="0"/>
              <a:t> in trajectories to inform critical </a:t>
            </a:r>
            <a:r>
              <a:rPr lang="en-US" dirty="0">
                <a:solidFill>
                  <a:srgbClr val="C00000"/>
                </a:solidFill>
              </a:rPr>
              <a:t>real-world applications</a:t>
            </a:r>
            <a:endParaRPr lang="en-US" dirty="0"/>
          </a:p>
        </p:txBody>
      </p:sp>
      <p:sp>
        <p:nvSpPr>
          <p:cNvPr id="3" name="Slide Number Placeholder 2">
            <a:extLst>
              <a:ext uri="{FF2B5EF4-FFF2-40B4-BE49-F238E27FC236}">
                <a16:creationId xmlns:a16="http://schemas.microsoft.com/office/drawing/2014/main" id="{817AEB96-C934-4895-9939-2BE39CD2798B}"/>
              </a:ext>
            </a:extLst>
          </p:cNvPr>
          <p:cNvSpPr>
            <a:spLocks noGrp="1"/>
          </p:cNvSpPr>
          <p:nvPr>
            <p:ph type="sldNum" sz="quarter" idx="12"/>
          </p:nvPr>
        </p:nvSpPr>
        <p:spPr/>
        <p:txBody>
          <a:bodyPr/>
          <a:lstStyle/>
          <a:p>
            <a:fld id="{5F74FEF4-47FE-43C0-8A34-2652E10A11F5}" type="slidenum">
              <a:rPr lang="en-US" smtClean="0"/>
              <a:pPr/>
              <a:t>4</a:t>
            </a:fld>
            <a:endParaRPr lang="en-US"/>
          </a:p>
        </p:txBody>
      </p:sp>
    </p:spTree>
    <p:extLst>
      <p:ext uri="{BB962C8B-B14F-4D97-AF65-F5344CB8AC3E}">
        <p14:creationId xmlns:p14="http://schemas.microsoft.com/office/powerpoint/2010/main" val="4987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D2F-1B3A-4789-9B38-6FB349C54B6D}"/>
              </a:ext>
            </a:extLst>
          </p:cNvPr>
          <p:cNvSpPr>
            <a:spLocks noGrp="1"/>
          </p:cNvSpPr>
          <p:nvPr>
            <p:ph type="title"/>
          </p:nvPr>
        </p:nvSpPr>
        <p:spPr/>
        <p:txBody>
          <a:bodyPr/>
          <a:lstStyle/>
          <a:p>
            <a:r>
              <a:rPr lang="en-US" dirty="0"/>
              <a:t>Trajectory Data Mining Tasks</a:t>
            </a:r>
          </a:p>
        </p:txBody>
      </p:sp>
      <p:sp>
        <p:nvSpPr>
          <p:cNvPr id="3" name="Slide Number Placeholder 2">
            <a:extLst>
              <a:ext uri="{FF2B5EF4-FFF2-40B4-BE49-F238E27FC236}">
                <a16:creationId xmlns:a16="http://schemas.microsoft.com/office/drawing/2014/main" id="{5FF70F29-EE8F-4485-939F-704C6347C6DC}"/>
              </a:ext>
            </a:extLst>
          </p:cNvPr>
          <p:cNvSpPr>
            <a:spLocks noGrp="1"/>
          </p:cNvSpPr>
          <p:nvPr>
            <p:ph type="sldNum" sz="quarter" idx="12"/>
          </p:nvPr>
        </p:nvSpPr>
        <p:spPr/>
        <p:txBody>
          <a:bodyPr/>
          <a:lstStyle/>
          <a:p>
            <a:fld id="{5F74FEF4-47FE-43C0-8A34-2652E10A11F5}" type="slidenum">
              <a:rPr lang="en-US" smtClean="0"/>
              <a:pPr/>
              <a:t>5</a:t>
            </a:fld>
            <a:endParaRPr lang="en-US"/>
          </a:p>
        </p:txBody>
      </p:sp>
      <p:pic>
        <p:nvPicPr>
          <p:cNvPr id="4" name="Picture 3" descr="A picture containing object&#10;&#10;Description automatically generated">
            <a:extLst>
              <a:ext uri="{FF2B5EF4-FFF2-40B4-BE49-F238E27FC236}">
                <a16:creationId xmlns:a16="http://schemas.microsoft.com/office/drawing/2014/main" id="{49317432-D772-4767-8183-D25EE5665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690" y="1838606"/>
            <a:ext cx="3221917" cy="1353206"/>
          </a:xfrm>
          <a:prstGeom prst="rect">
            <a:avLst/>
          </a:prstGeom>
        </p:spPr>
      </p:pic>
      <p:sp>
        <p:nvSpPr>
          <p:cNvPr id="5" name="Title 1">
            <a:extLst>
              <a:ext uri="{FF2B5EF4-FFF2-40B4-BE49-F238E27FC236}">
                <a16:creationId xmlns:a16="http://schemas.microsoft.com/office/drawing/2014/main" id="{636F7124-9957-4A56-97FA-DFE4D304EC4E}"/>
              </a:ext>
            </a:extLst>
          </p:cNvPr>
          <p:cNvSpPr txBox="1">
            <a:spLocks/>
          </p:cNvSpPr>
          <p:nvPr/>
        </p:nvSpPr>
        <p:spPr>
          <a:xfrm>
            <a:off x="2316689" y="3370118"/>
            <a:ext cx="3886200" cy="6941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trajectory similarity</a:t>
            </a:r>
          </a:p>
        </p:txBody>
      </p:sp>
      <p:pic>
        <p:nvPicPr>
          <p:cNvPr id="6" name="Picture 5" descr="A close up of a logo&#10;&#10;Description automatically generated">
            <a:extLst>
              <a:ext uri="{FF2B5EF4-FFF2-40B4-BE49-F238E27FC236}">
                <a16:creationId xmlns:a16="http://schemas.microsoft.com/office/drawing/2014/main" id="{53811677-BE23-4650-82C0-FC06EB929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081" y="1753209"/>
            <a:ext cx="3050702" cy="1524000"/>
          </a:xfrm>
          <a:prstGeom prst="rect">
            <a:avLst/>
          </a:prstGeom>
        </p:spPr>
      </p:pic>
      <p:sp>
        <p:nvSpPr>
          <p:cNvPr id="7" name="Title 1">
            <a:extLst>
              <a:ext uri="{FF2B5EF4-FFF2-40B4-BE49-F238E27FC236}">
                <a16:creationId xmlns:a16="http://schemas.microsoft.com/office/drawing/2014/main" id="{938EFCE7-2C77-4767-B9DC-2C58D35EB204}"/>
              </a:ext>
            </a:extLst>
          </p:cNvPr>
          <p:cNvSpPr txBox="1">
            <a:spLocks/>
          </p:cNvSpPr>
          <p:nvPr/>
        </p:nvSpPr>
        <p:spPr>
          <a:xfrm>
            <a:off x="7049683" y="3388882"/>
            <a:ext cx="3733800" cy="846589"/>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t>trajectory clustering</a:t>
            </a:r>
          </a:p>
        </p:txBody>
      </p:sp>
      <p:sp>
        <p:nvSpPr>
          <p:cNvPr id="8" name="Title 1">
            <a:extLst>
              <a:ext uri="{FF2B5EF4-FFF2-40B4-BE49-F238E27FC236}">
                <a16:creationId xmlns:a16="http://schemas.microsoft.com/office/drawing/2014/main" id="{DF86AEAE-DF20-4FEE-A64C-E839DDF08907}"/>
              </a:ext>
            </a:extLst>
          </p:cNvPr>
          <p:cNvSpPr txBox="1">
            <a:spLocks/>
          </p:cNvSpPr>
          <p:nvPr/>
        </p:nvSpPr>
        <p:spPr>
          <a:xfrm>
            <a:off x="4749855" y="4215049"/>
            <a:ext cx="5351929" cy="400111"/>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cs typeface="Arial" panose="020B0604020202020204" pitchFamily="34" charset="0"/>
              </a:rPr>
              <a:t>trajectory anomaly detection</a:t>
            </a:r>
          </a:p>
        </p:txBody>
      </p:sp>
      <p:sp>
        <p:nvSpPr>
          <p:cNvPr id="9" name="TextBox 8">
            <a:extLst>
              <a:ext uri="{FF2B5EF4-FFF2-40B4-BE49-F238E27FC236}">
                <a16:creationId xmlns:a16="http://schemas.microsoft.com/office/drawing/2014/main" id="{314D6DF9-A9EF-47BC-8881-E969BEB78CA6}"/>
              </a:ext>
            </a:extLst>
          </p:cNvPr>
          <p:cNvSpPr txBox="1"/>
          <p:nvPr/>
        </p:nvSpPr>
        <p:spPr>
          <a:xfrm>
            <a:off x="4749855" y="5265997"/>
            <a:ext cx="5525463" cy="400110"/>
          </a:xfrm>
          <a:prstGeom prst="rect">
            <a:avLst/>
          </a:prstGeom>
          <a:noFill/>
        </p:spPr>
        <p:txBody>
          <a:bodyPr wrap="square" rtlCol="0">
            <a:spAutoFit/>
          </a:bodyPr>
          <a:lstStyle/>
          <a:p>
            <a:r>
              <a:rPr lang="en-US" sz="2000" dirty="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cs typeface="Arial" panose="020B0604020202020204" pitchFamily="34" charset="0"/>
              </a:rPr>
              <a:t>trajectory prediction</a:t>
            </a:r>
          </a:p>
        </p:txBody>
      </p:sp>
      <p:sp>
        <p:nvSpPr>
          <p:cNvPr id="10" name="TextBox 9">
            <a:extLst>
              <a:ext uri="{FF2B5EF4-FFF2-40B4-BE49-F238E27FC236}">
                <a16:creationId xmlns:a16="http://schemas.microsoft.com/office/drawing/2014/main" id="{C2C45900-A643-46E5-9A5F-CE6F5143BDCB}"/>
              </a:ext>
            </a:extLst>
          </p:cNvPr>
          <p:cNvSpPr txBox="1"/>
          <p:nvPr/>
        </p:nvSpPr>
        <p:spPr>
          <a:xfrm flipH="1">
            <a:off x="4749854" y="4740523"/>
            <a:ext cx="4410636" cy="400110"/>
          </a:xfrm>
          <a:prstGeom prst="rect">
            <a:avLst/>
          </a:prstGeom>
          <a:noFill/>
        </p:spPr>
        <p:txBody>
          <a:bodyPr wrap="square" rtlCol="0">
            <a:spAutoFit/>
          </a:bodyPr>
          <a:lstStyle/>
          <a:p>
            <a:r>
              <a:rPr lang="en-US" sz="2000" dirty="0"/>
              <a:t>trajectory </a:t>
            </a:r>
            <a:r>
              <a:rPr lang="en-US" sz="2000" dirty="0">
                <a:ln>
                  <a:solidFill>
                    <a:schemeClr val="bg1">
                      <a:lumMod val="75000"/>
                      <a:lumOff val="25000"/>
                      <a:alpha val="10000"/>
                    </a:schemeClr>
                  </a:solidFill>
                </a:ln>
                <a:effectLst>
                  <a:outerShdw blurRad="9525" dist="25400" dir="14640000" algn="tl" rotWithShape="0">
                    <a:schemeClr val="bg1">
                      <a:alpha val="30000"/>
                    </a:schemeClr>
                  </a:outerShdw>
                </a:effectLst>
                <a:cs typeface="Arial" panose="020B0604020202020204" pitchFamily="34" charset="0"/>
              </a:rPr>
              <a:t>classification</a:t>
            </a:r>
            <a:endParaRPr lang="en-US" sz="2000" dirty="0"/>
          </a:p>
        </p:txBody>
      </p:sp>
      <p:sp>
        <p:nvSpPr>
          <p:cNvPr id="11" name="TextBox 10">
            <a:extLst>
              <a:ext uri="{FF2B5EF4-FFF2-40B4-BE49-F238E27FC236}">
                <a16:creationId xmlns:a16="http://schemas.microsoft.com/office/drawing/2014/main" id="{1C25BAC0-AD7E-4689-82A8-2938B63CA84B}"/>
              </a:ext>
            </a:extLst>
          </p:cNvPr>
          <p:cNvSpPr txBox="1"/>
          <p:nvPr/>
        </p:nvSpPr>
        <p:spPr>
          <a:xfrm>
            <a:off x="4749855" y="5791471"/>
            <a:ext cx="5525463" cy="400110"/>
          </a:xfrm>
          <a:prstGeom prst="rect">
            <a:avLst/>
          </a:prstGeom>
          <a:noFill/>
        </p:spPr>
        <p:txBody>
          <a:bodyPr wrap="square" rtlCol="0">
            <a:spAutoFit/>
          </a:bodyPr>
          <a:lstStyle/>
          <a:p>
            <a:r>
              <a:rPr lang="en-US" sz="2000" dirty="0" err="1">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cs typeface="Arial" panose="020B0604020202020204" pitchFamily="34" charset="0"/>
              </a:rPr>
              <a:t>etc</a:t>
            </a:r>
            <a:r>
              <a:rPr lang="en-US" sz="2000" dirty="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cs typeface="Arial" panose="020B0604020202020204" pitchFamily="34" charset="0"/>
              </a:rPr>
              <a:t>…</a:t>
            </a:r>
          </a:p>
        </p:txBody>
      </p:sp>
    </p:spTree>
    <p:extLst>
      <p:ext uri="{BB962C8B-B14F-4D97-AF65-F5344CB8AC3E}">
        <p14:creationId xmlns:p14="http://schemas.microsoft.com/office/powerpoint/2010/main" val="9515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703C-B5B0-4CA1-A2C5-66D567015A7C}"/>
              </a:ext>
            </a:extLst>
          </p:cNvPr>
          <p:cNvSpPr>
            <a:spLocks noGrp="1"/>
          </p:cNvSpPr>
          <p:nvPr>
            <p:ph type="title"/>
          </p:nvPr>
        </p:nvSpPr>
        <p:spPr/>
        <p:txBody>
          <a:bodyPr/>
          <a:lstStyle/>
          <a:p>
            <a:r>
              <a:rPr lang="en-US" dirty="0"/>
              <a:t>Trajectory Applications</a:t>
            </a:r>
          </a:p>
        </p:txBody>
      </p:sp>
      <p:sp>
        <p:nvSpPr>
          <p:cNvPr id="3" name="Slide Number Placeholder 2">
            <a:extLst>
              <a:ext uri="{FF2B5EF4-FFF2-40B4-BE49-F238E27FC236}">
                <a16:creationId xmlns:a16="http://schemas.microsoft.com/office/drawing/2014/main" id="{318BD3EA-5F7F-459F-8AB8-2B4A8B64A648}"/>
              </a:ext>
            </a:extLst>
          </p:cNvPr>
          <p:cNvSpPr>
            <a:spLocks noGrp="1"/>
          </p:cNvSpPr>
          <p:nvPr>
            <p:ph type="sldNum" sz="quarter" idx="12"/>
          </p:nvPr>
        </p:nvSpPr>
        <p:spPr/>
        <p:txBody>
          <a:bodyPr/>
          <a:lstStyle/>
          <a:p>
            <a:fld id="{5F74FEF4-47FE-43C0-8A34-2652E10A11F5}" type="slidenum">
              <a:rPr lang="en-US" smtClean="0"/>
              <a:pPr/>
              <a:t>6</a:t>
            </a:fld>
            <a:endParaRPr lang="en-US"/>
          </a:p>
        </p:txBody>
      </p:sp>
      <p:pic>
        <p:nvPicPr>
          <p:cNvPr id="4" name="Picture 3" descr="A close up of a person&#10;&#10;Description automatically generated">
            <a:extLst>
              <a:ext uri="{FF2B5EF4-FFF2-40B4-BE49-F238E27FC236}">
                <a16:creationId xmlns:a16="http://schemas.microsoft.com/office/drawing/2014/main" id="{531D1758-7EAF-4168-BA0B-BC596B1D5A59}"/>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839571" y="1374692"/>
            <a:ext cx="1676400" cy="2132999"/>
          </a:xfrm>
          <a:prstGeom prst="rect">
            <a:avLst/>
          </a:prstGeom>
        </p:spPr>
      </p:pic>
      <p:sp>
        <p:nvSpPr>
          <p:cNvPr id="5" name="Title 1">
            <a:extLst>
              <a:ext uri="{FF2B5EF4-FFF2-40B4-BE49-F238E27FC236}">
                <a16:creationId xmlns:a16="http://schemas.microsoft.com/office/drawing/2014/main" id="{5EF13BBC-4C1D-4BEB-9BE3-40F8E648FE21}"/>
              </a:ext>
            </a:extLst>
          </p:cNvPr>
          <p:cNvSpPr txBox="1">
            <a:spLocks/>
          </p:cNvSpPr>
          <p:nvPr/>
        </p:nvSpPr>
        <p:spPr>
          <a:xfrm>
            <a:off x="2839571" y="3533496"/>
            <a:ext cx="2362200" cy="748937"/>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cs typeface="Arial" panose="020B0604020202020204" pitchFamily="34" charset="0"/>
              </a:rPr>
              <a:t>human mobility understanding</a:t>
            </a:r>
          </a:p>
        </p:txBody>
      </p:sp>
      <p:pic>
        <p:nvPicPr>
          <p:cNvPr id="6" name="Picture 5" descr="A picture containing drawing&#10;&#10;Description automatically generated">
            <a:extLst>
              <a:ext uri="{FF2B5EF4-FFF2-40B4-BE49-F238E27FC236}">
                <a16:creationId xmlns:a16="http://schemas.microsoft.com/office/drawing/2014/main" id="{55440FD2-AE51-4038-BCD2-FF8CA4E53A33}"/>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538799" y="1466503"/>
            <a:ext cx="2971800" cy="1643974"/>
          </a:xfrm>
          <a:prstGeom prst="rect">
            <a:avLst/>
          </a:prstGeom>
        </p:spPr>
      </p:pic>
      <p:pic>
        <p:nvPicPr>
          <p:cNvPr id="7" name="Picture 6" descr="A picture containing table, man, cake, display&#10;&#10;Description automatically generated">
            <a:extLst>
              <a:ext uri="{FF2B5EF4-FFF2-40B4-BE49-F238E27FC236}">
                <a16:creationId xmlns:a16="http://schemas.microsoft.com/office/drawing/2014/main" id="{BD5CEC27-BC64-4A7F-BC00-082270050D76}"/>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4221125" y="4614871"/>
            <a:ext cx="4343400" cy="1371600"/>
          </a:xfrm>
          <a:prstGeom prst="rect">
            <a:avLst/>
          </a:prstGeom>
        </p:spPr>
      </p:pic>
      <p:sp>
        <p:nvSpPr>
          <p:cNvPr id="8" name="Title 1">
            <a:extLst>
              <a:ext uri="{FF2B5EF4-FFF2-40B4-BE49-F238E27FC236}">
                <a16:creationId xmlns:a16="http://schemas.microsoft.com/office/drawing/2014/main" id="{B9575B9E-0E64-4D83-8252-5F227B5BCBCB}"/>
              </a:ext>
            </a:extLst>
          </p:cNvPr>
          <p:cNvSpPr txBox="1">
            <a:spLocks/>
          </p:cNvSpPr>
          <p:nvPr/>
        </p:nvSpPr>
        <p:spPr>
          <a:xfrm>
            <a:off x="6538800" y="3533495"/>
            <a:ext cx="3789829" cy="645478"/>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cs typeface="Arial" panose="020B0604020202020204" pitchFamily="34" charset="0"/>
              </a:rPr>
              <a:t>healthcare (detecting change in gait pattern of seniors)</a:t>
            </a:r>
          </a:p>
        </p:txBody>
      </p:sp>
      <p:sp>
        <p:nvSpPr>
          <p:cNvPr id="9" name="Title 1">
            <a:extLst>
              <a:ext uri="{FF2B5EF4-FFF2-40B4-BE49-F238E27FC236}">
                <a16:creationId xmlns:a16="http://schemas.microsoft.com/office/drawing/2014/main" id="{E561A56A-38C0-4846-B8D9-2E29FCCE343B}"/>
              </a:ext>
            </a:extLst>
          </p:cNvPr>
          <p:cNvSpPr txBox="1">
            <a:spLocks/>
          </p:cNvSpPr>
          <p:nvPr/>
        </p:nvSpPr>
        <p:spPr>
          <a:xfrm>
            <a:off x="2688265" y="5883012"/>
            <a:ext cx="8305800" cy="533400"/>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dirty="0">
                <a:cs typeface="Arial" panose="020B0604020202020204" pitchFamily="34" charset="0"/>
              </a:rPr>
              <a:t>location-based services (e.g., recommendation of points-of-interest) </a:t>
            </a:r>
          </a:p>
        </p:txBody>
      </p:sp>
    </p:spTree>
    <p:extLst>
      <p:ext uri="{BB962C8B-B14F-4D97-AF65-F5344CB8AC3E}">
        <p14:creationId xmlns:p14="http://schemas.microsoft.com/office/powerpoint/2010/main" val="8140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693F-4440-49F8-9F63-6B6C329EBA87}"/>
              </a:ext>
            </a:extLst>
          </p:cNvPr>
          <p:cNvSpPr>
            <a:spLocks noGrp="1"/>
          </p:cNvSpPr>
          <p:nvPr>
            <p:ph type="title"/>
          </p:nvPr>
        </p:nvSpPr>
        <p:spPr/>
        <p:txBody>
          <a:bodyPr/>
          <a:lstStyle/>
          <a:p>
            <a:r>
              <a:rPr lang="en-US"/>
              <a:t>Research Questions</a:t>
            </a:r>
          </a:p>
        </p:txBody>
      </p:sp>
      <p:sp>
        <p:nvSpPr>
          <p:cNvPr id="3" name="Text Placeholder 2">
            <a:extLst>
              <a:ext uri="{FF2B5EF4-FFF2-40B4-BE49-F238E27FC236}">
                <a16:creationId xmlns:a16="http://schemas.microsoft.com/office/drawing/2014/main" id="{309ABFE2-F6AC-4743-9977-366E260829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896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map&#10;&#10;Description automatically generated">
            <a:extLst>
              <a:ext uri="{FF2B5EF4-FFF2-40B4-BE49-F238E27FC236}">
                <a16:creationId xmlns:a16="http://schemas.microsoft.com/office/drawing/2014/main" id="{2E658767-EC80-46CA-A856-BA0AF5DB8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006" y="1086081"/>
            <a:ext cx="6202962" cy="4517765"/>
          </a:xfrm>
          <a:prstGeom prst="rect">
            <a:avLst/>
          </a:prstGeom>
        </p:spPr>
      </p:pic>
      <p:sp>
        <p:nvSpPr>
          <p:cNvPr id="3" name="Title 1">
            <a:extLst>
              <a:ext uri="{FF2B5EF4-FFF2-40B4-BE49-F238E27FC236}">
                <a16:creationId xmlns:a16="http://schemas.microsoft.com/office/drawing/2014/main" id="{B6266E3D-5E86-44F5-B14C-8781143CBF1F}"/>
              </a:ext>
            </a:extLst>
          </p:cNvPr>
          <p:cNvSpPr txBox="1">
            <a:spLocks/>
          </p:cNvSpPr>
          <p:nvPr/>
        </p:nvSpPr>
        <p:spPr>
          <a:xfrm>
            <a:off x="2310467" y="3541753"/>
            <a:ext cx="2590800" cy="533400"/>
          </a:xfrm>
          <a:prstGeom prst="rect">
            <a:avLst/>
          </a:prstGeom>
        </p:spPr>
        <p:txBody>
          <a:bodyPr>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a:t>Semantic </a:t>
            </a:r>
            <a:br>
              <a:rPr lang="en-US" sz="2000"/>
            </a:br>
            <a:r>
              <a:rPr lang="en-US" sz="2000"/>
              <a:t>Proximity</a:t>
            </a:r>
          </a:p>
        </p:txBody>
      </p:sp>
      <p:sp>
        <p:nvSpPr>
          <p:cNvPr id="4" name="Connection Line">
            <a:extLst>
              <a:ext uri="{FF2B5EF4-FFF2-40B4-BE49-F238E27FC236}">
                <a16:creationId xmlns:a16="http://schemas.microsoft.com/office/drawing/2014/main" id="{D1284A9E-5585-44FC-962C-7BBD910611C4}"/>
              </a:ext>
            </a:extLst>
          </p:cNvPr>
          <p:cNvSpPr/>
          <p:nvPr/>
        </p:nvSpPr>
        <p:spPr>
          <a:xfrm>
            <a:off x="4338506" y="670420"/>
            <a:ext cx="1524000" cy="533400"/>
          </a:xfrm>
          <a:custGeom>
            <a:avLst/>
            <a:gdLst/>
            <a:ahLst/>
            <a:cxnLst>
              <a:cxn ang="0">
                <a:pos x="wd2" y="hd2"/>
              </a:cxn>
              <a:cxn ang="5400000">
                <a:pos x="wd2" y="hd2"/>
              </a:cxn>
              <a:cxn ang="10800000">
                <a:pos x="wd2" y="hd2"/>
              </a:cxn>
              <a:cxn ang="16200000">
                <a:pos x="wd2" y="hd2"/>
              </a:cxn>
            </a:cxnLst>
            <a:rect l="0" t="0" r="r" b="b"/>
            <a:pathLst>
              <a:path w="21600" h="17577" extrusionOk="0">
                <a:moveTo>
                  <a:pt x="0" y="3407"/>
                </a:moveTo>
                <a:cubicBezTo>
                  <a:pt x="2044" y="-4023"/>
                  <a:pt x="9244" y="700"/>
                  <a:pt x="21600" y="17577"/>
                </a:cubicBezTo>
              </a:path>
            </a:pathLst>
          </a:custGeom>
          <a:ln w="50800">
            <a:solidFill>
              <a:srgbClr val="E52035"/>
            </a:solidFill>
            <a:tailEnd type="triangle"/>
          </a:ln>
        </p:spPr>
        <p:txBody>
          <a:bodyPr lIns="45718" tIns="45718" rIns="45718" bIns="45718"/>
          <a:lstStyle/>
          <a:p>
            <a:pPr>
              <a:defRPr sz="1200"/>
            </a:pPr>
            <a:endParaRPr sz="1200"/>
          </a:p>
        </p:txBody>
      </p:sp>
      <p:sp>
        <p:nvSpPr>
          <p:cNvPr id="5" name="Line">
            <a:extLst>
              <a:ext uri="{FF2B5EF4-FFF2-40B4-BE49-F238E27FC236}">
                <a16:creationId xmlns:a16="http://schemas.microsoft.com/office/drawing/2014/main" id="{1CB6537A-4053-422D-9401-A736C656F621}"/>
              </a:ext>
            </a:extLst>
          </p:cNvPr>
          <p:cNvSpPr/>
          <p:nvPr/>
        </p:nvSpPr>
        <p:spPr>
          <a:xfrm>
            <a:off x="3754133" y="1203821"/>
            <a:ext cx="2255810" cy="728739"/>
          </a:xfrm>
          <a:prstGeom prst="line">
            <a:avLst/>
          </a:prstGeom>
          <a:ln w="50800">
            <a:solidFill>
              <a:srgbClr val="E52035"/>
            </a:solidFill>
            <a:tailEnd type="triangle"/>
          </a:ln>
        </p:spPr>
        <p:txBody>
          <a:bodyPr lIns="45718" tIns="45718" rIns="45718" bIns="45718"/>
          <a:lstStyle/>
          <a:p>
            <a:endParaRPr/>
          </a:p>
        </p:txBody>
      </p:sp>
      <p:sp>
        <p:nvSpPr>
          <p:cNvPr id="6" name="Line">
            <a:extLst>
              <a:ext uri="{FF2B5EF4-FFF2-40B4-BE49-F238E27FC236}">
                <a16:creationId xmlns:a16="http://schemas.microsoft.com/office/drawing/2014/main" id="{19FF0F10-BCAC-4D6D-80FF-CD9CC73D73F3}"/>
              </a:ext>
            </a:extLst>
          </p:cNvPr>
          <p:cNvSpPr/>
          <p:nvPr/>
        </p:nvSpPr>
        <p:spPr>
          <a:xfrm flipV="1">
            <a:off x="3717721" y="2055956"/>
            <a:ext cx="2255810" cy="1660367"/>
          </a:xfrm>
          <a:prstGeom prst="line">
            <a:avLst/>
          </a:prstGeom>
          <a:ln w="50800">
            <a:solidFill>
              <a:srgbClr val="E52035"/>
            </a:solidFill>
            <a:tailEnd type="triangle"/>
          </a:ln>
        </p:spPr>
        <p:txBody>
          <a:bodyPr lIns="45718" tIns="45718" rIns="45718" bIns="45718"/>
          <a:lstStyle/>
          <a:p>
            <a:endParaRPr/>
          </a:p>
        </p:txBody>
      </p:sp>
      <p:sp>
        <p:nvSpPr>
          <p:cNvPr id="7" name="Line">
            <a:extLst>
              <a:ext uri="{FF2B5EF4-FFF2-40B4-BE49-F238E27FC236}">
                <a16:creationId xmlns:a16="http://schemas.microsoft.com/office/drawing/2014/main" id="{669AE6A0-99E5-4BE5-9E13-E855FD1587F4}"/>
              </a:ext>
            </a:extLst>
          </p:cNvPr>
          <p:cNvSpPr/>
          <p:nvPr/>
        </p:nvSpPr>
        <p:spPr>
          <a:xfrm>
            <a:off x="3717721" y="4120099"/>
            <a:ext cx="3003259" cy="175065"/>
          </a:xfrm>
          <a:prstGeom prst="line">
            <a:avLst/>
          </a:prstGeom>
          <a:ln w="50800">
            <a:solidFill>
              <a:srgbClr val="E52035"/>
            </a:solidFill>
            <a:tailEnd type="triangle"/>
          </a:ln>
        </p:spPr>
        <p:txBody>
          <a:bodyPr lIns="45718" tIns="45718" rIns="45718" bIns="45718"/>
          <a:lstStyle/>
          <a:p>
            <a:endParaRPr/>
          </a:p>
        </p:txBody>
      </p:sp>
      <p:sp>
        <p:nvSpPr>
          <p:cNvPr id="8" name="Title 1">
            <a:extLst>
              <a:ext uri="{FF2B5EF4-FFF2-40B4-BE49-F238E27FC236}">
                <a16:creationId xmlns:a16="http://schemas.microsoft.com/office/drawing/2014/main" id="{BCDFB562-DFCB-4702-9CA6-4B7AC9E0E20C}"/>
              </a:ext>
            </a:extLst>
          </p:cNvPr>
          <p:cNvSpPr txBox="1">
            <a:spLocks/>
          </p:cNvSpPr>
          <p:nvPr/>
        </p:nvSpPr>
        <p:spPr>
          <a:xfrm>
            <a:off x="2310467" y="552680"/>
            <a:ext cx="2590800" cy="533400"/>
          </a:xfrm>
          <a:prstGeom prst="rect">
            <a:avLst/>
          </a:prstGeom>
        </p:spPr>
        <p:txBody>
          <a:bodyPr>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000"/>
              <a:t>Geographical Proximity</a:t>
            </a:r>
          </a:p>
        </p:txBody>
      </p:sp>
      <p:sp>
        <p:nvSpPr>
          <p:cNvPr id="9" name="Rectangle 8">
            <a:extLst>
              <a:ext uri="{FF2B5EF4-FFF2-40B4-BE49-F238E27FC236}">
                <a16:creationId xmlns:a16="http://schemas.microsoft.com/office/drawing/2014/main" id="{F1108589-3417-41A1-AB65-FF583EE06609}"/>
              </a:ext>
            </a:extLst>
          </p:cNvPr>
          <p:cNvSpPr/>
          <p:nvPr/>
        </p:nvSpPr>
        <p:spPr>
          <a:xfrm>
            <a:off x="6095999" y="1619074"/>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0" name="Rectangle 9">
            <a:extLst>
              <a:ext uri="{FF2B5EF4-FFF2-40B4-BE49-F238E27FC236}">
                <a16:creationId xmlns:a16="http://schemas.microsoft.com/office/drawing/2014/main" id="{B25B0B4B-E1C4-492E-86D1-223AEB721BB3}"/>
              </a:ext>
            </a:extLst>
          </p:cNvPr>
          <p:cNvSpPr/>
          <p:nvPr/>
        </p:nvSpPr>
        <p:spPr>
          <a:xfrm>
            <a:off x="5740865" y="1254153"/>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1" name="Rectangle 10">
            <a:extLst>
              <a:ext uri="{FF2B5EF4-FFF2-40B4-BE49-F238E27FC236}">
                <a16:creationId xmlns:a16="http://schemas.microsoft.com/office/drawing/2014/main" id="{03C2C37C-83ED-478F-B5AF-CDD4935C507B}"/>
              </a:ext>
            </a:extLst>
          </p:cNvPr>
          <p:cNvSpPr/>
          <p:nvPr/>
        </p:nvSpPr>
        <p:spPr>
          <a:xfrm>
            <a:off x="6933500" y="4107808"/>
            <a:ext cx="283464" cy="539496"/>
          </a:xfrm>
          <a:prstGeom prst="rect">
            <a:avLst/>
          </a:prstGeom>
          <a:noFill/>
          <a:ln w="19050">
            <a:solidFill>
              <a:srgbClr val="00B0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12700">
                <a:solidFill>
                  <a:schemeClr val="tx1"/>
                </a:solidFill>
              </a:ln>
            </a:endParaRPr>
          </a:p>
        </p:txBody>
      </p:sp>
      <p:sp>
        <p:nvSpPr>
          <p:cNvPr id="12" name="Slide Number Placeholder 11">
            <a:extLst>
              <a:ext uri="{FF2B5EF4-FFF2-40B4-BE49-F238E27FC236}">
                <a16:creationId xmlns:a16="http://schemas.microsoft.com/office/drawing/2014/main" id="{2D577BD3-C3EE-425C-9EB6-04C6875559DC}"/>
              </a:ext>
            </a:extLst>
          </p:cNvPr>
          <p:cNvSpPr>
            <a:spLocks noGrp="1"/>
          </p:cNvSpPr>
          <p:nvPr>
            <p:ph type="sldNum" sz="quarter" idx="12"/>
          </p:nvPr>
        </p:nvSpPr>
        <p:spPr/>
        <p:txBody>
          <a:bodyPr/>
          <a:lstStyle/>
          <a:p>
            <a:fld id="{5F74FEF4-47FE-43C0-8A34-2652E10A11F5}" type="slidenum">
              <a:rPr lang="en-US" smtClean="0"/>
              <a:pPr/>
              <a:t>8</a:t>
            </a:fld>
            <a:endParaRPr lang="en-US"/>
          </a:p>
        </p:txBody>
      </p:sp>
    </p:spTree>
    <p:extLst>
      <p:ext uri="{BB962C8B-B14F-4D97-AF65-F5344CB8AC3E}">
        <p14:creationId xmlns:p14="http://schemas.microsoft.com/office/powerpoint/2010/main" val="1416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advAuto="0"/>
      <p:bldP spid="5" grpId="0" animBg="1" advAuto="0"/>
      <p:bldP spid="6" grpId="0" animBg="1"/>
      <p:bldP spid="7" grpId="0" animBg="1"/>
      <p:bldP spid="8" grpId="0"/>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map&#10;&#10;Description automatically generated">
            <a:extLst>
              <a:ext uri="{FF2B5EF4-FFF2-40B4-BE49-F238E27FC236}">
                <a16:creationId xmlns:a16="http://schemas.microsoft.com/office/drawing/2014/main" id="{CA1FE8DD-CE6A-4BE2-B41F-F404502EF4FC}"/>
              </a:ext>
            </a:extLst>
          </p:cNvPr>
          <p:cNvPicPr>
            <a:picLocks noChangeAspect="1"/>
          </p:cNvPicPr>
          <p:nvPr/>
        </p:nvPicPr>
        <p:blipFill>
          <a:blip r:embed="rId3"/>
          <a:stretch>
            <a:fillRect/>
          </a:stretch>
        </p:blipFill>
        <p:spPr>
          <a:xfrm>
            <a:off x="2286000" y="457200"/>
            <a:ext cx="7856854" cy="5785608"/>
          </a:xfrm>
          <a:prstGeom prst="rect">
            <a:avLst/>
          </a:prstGeom>
        </p:spPr>
      </p:pic>
      <p:sp>
        <p:nvSpPr>
          <p:cNvPr id="3" name="Slide Number Placeholder 2">
            <a:extLst>
              <a:ext uri="{FF2B5EF4-FFF2-40B4-BE49-F238E27FC236}">
                <a16:creationId xmlns:a16="http://schemas.microsoft.com/office/drawing/2014/main" id="{DB21C0D6-2FB3-46DE-A45E-255369EB642B}"/>
              </a:ext>
            </a:extLst>
          </p:cNvPr>
          <p:cNvSpPr>
            <a:spLocks noGrp="1"/>
          </p:cNvSpPr>
          <p:nvPr>
            <p:ph type="sldNum" sz="quarter" idx="12"/>
          </p:nvPr>
        </p:nvSpPr>
        <p:spPr/>
        <p:txBody>
          <a:bodyPr/>
          <a:lstStyle/>
          <a:p>
            <a:fld id="{5F74FEF4-47FE-43C0-8A34-2652E10A11F5}" type="slidenum">
              <a:rPr lang="en-US" smtClean="0"/>
              <a:pPr/>
              <a:t>9</a:t>
            </a:fld>
            <a:endParaRPr lang="en-US"/>
          </a:p>
        </p:txBody>
      </p:sp>
    </p:spTree>
    <p:extLst>
      <p:ext uri="{BB962C8B-B14F-4D97-AF65-F5344CB8AC3E}">
        <p14:creationId xmlns:p14="http://schemas.microsoft.com/office/powerpoint/2010/main" val="2627189665"/>
      </p:ext>
    </p:extLst>
  </p:cSld>
  <p:clrMapOvr>
    <a:masterClrMapping/>
  </p:clrMapOvr>
</p:sld>
</file>

<file path=ppt/theme/theme1.xml><?xml version="1.0" encoding="utf-8"?>
<a:theme xmlns:a="http://schemas.openxmlformats.org/drawingml/2006/main" name="YorkUSecondary">
  <a:themeElements>
    <a:clrScheme name="York">
      <a:dk1>
        <a:srgbClr val="000000"/>
      </a:dk1>
      <a:lt1>
        <a:sysClr val="window" lastClr="FFFFFF"/>
      </a:lt1>
      <a:dk2>
        <a:srgbClr val="E31837"/>
      </a:dk2>
      <a:lt2>
        <a:srgbClr val="666666"/>
      </a:lt2>
      <a:accent1>
        <a:srgbClr val="E31837"/>
      </a:accent1>
      <a:accent2>
        <a:srgbClr val="BFBFBF"/>
      </a:accent2>
      <a:accent3>
        <a:srgbClr val="666666"/>
      </a:accent3>
      <a:accent4>
        <a:srgbClr val="D59F0F"/>
      </a:accent4>
      <a:accent5>
        <a:srgbClr val="004A8D"/>
      </a:accent5>
      <a:accent6>
        <a:srgbClr val="B4A77A"/>
      </a:accent6>
      <a:hlink>
        <a:srgbClr val="E31837"/>
      </a:hlink>
      <a:folHlink>
        <a:srgbClr val="E31837"/>
      </a:folHlink>
    </a:clrScheme>
    <a:fontScheme name="Y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31837"/>
        </a:solidFill>
        <a:ln>
          <a:noFill/>
        </a:ln>
        <a:effectLst/>
      </a:spPr>
      <a:bodyPr rtlCol="0" anchor="ctr"/>
      <a:lstStyle>
        <a:defPPr algn="ctr">
          <a:defRPr>
            <a:ln>
              <a:noFill/>
            </a:ln>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YorkUSecondary.thmx</Template>
  <TotalTime>0</TotalTime>
  <Words>1437</Words>
  <Application>Microsoft Office PowerPoint</Application>
  <PresentationFormat>Widescreen</PresentationFormat>
  <Paragraphs>315</Paragraphs>
  <Slides>35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Cambria Math</vt:lpstr>
      <vt:lpstr>Courier New</vt:lpstr>
      <vt:lpstr>Helvetica Neue Medium</vt:lpstr>
      <vt:lpstr>Wingdings</vt:lpstr>
      <vt:lpstr>YorkUSecondary</vt:lpstr>
      <vt:lpstr>Learning Semantic Relationships of Geographical Areas Based on Trajectories</vt:lpstr>
      <vt:lpstr>PowerPoint Presentation</vt:lpstr>
      <vt:lpstr>Trajectory Data Mining</vt:lpstr>
      <vt:lpstr>discovering patterns in trajectories to inform critical real-world applications</vt:lpstr>
      <vt:lpstr>Trajectory Data Mining Tasks</vt:lpstr>
      <vt:lpstr>Trajectory Applications</vt:lpstr>
      <vt:lpstr>Research Questions</vt:lpstr>
      <vt:lpstr>PowerPoint Presentation</vt:lpstr>
      <vt:lpstr>PowerPoint Presentation</vt:lpstr>
      <vt:lpstr>Research Question I</vt:lpstr>
      <vt:lpstr>Research Question II</vt:lpstr>
      <vt:lpstr>Research Question III</vt:lpstr>
      <vt:lpstr>Overview</vt:lpstr>
      <vt:lpstr>Learning Semantic Relationships of Geographical Areas </vt:lpstr>
      <vt:lpstr>Construction of a Uniform Grid</vt:lpstr>
      <vt:lpstr>How I Convert Trajectory Into Grid Cells?</vt:lpstr>
      <vt:lpstr>How can I find relationships of geographical areas?</vt:lpstr>
      <vt:lpstr>Random Walk-based NRL</vt:lpstr>
      <vt:lpstr>Construction of a lattice graph</vt:lpstr>
      <vt:lpstr>Trajectory as walks</vt:lpstr>
      <vt:lpstr>Trajectory Permutations: skip-gram</vt:lpstr>
      <vt:lpstr>Statistical Method for Distinguishing Geographical Proximity to Semantic Proximity</vt:lpstr>
      <vt:lpstr>Real Model</vt:lpstr>
      <vt:lpstr>Null Model</vt:lpstr>
      <vt:lpstr>Alternate Null (Intermediate) Model</vt:lpstr>
      <vt:lpstr>Model Comparative Analysis</vt:lpstr>
      <vt:lpstr>Quantitative: Cosine Similarity</vt:lpstr>
      <vt:lpstr>Quantitative: Interesting Pairs of Nodes</vt:lpstr>
      <vt:lpstr>Comparing Distributions of Models</vt:lpstr>
      <vt:lpstr>Exploratory Analysis of Models</vt:lpstr>
      <vt:lpstr>Research Question III</vt:lpstr>
      <vt:lpstr>Chi-Square</vt:lpstr>
      <vt:lpstr>Summary</vt:lpstr>
      <vt:lpstr>Summary</vt:lpstr>
      <vt:lpstr>Thank you!</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UIT</dc:creator>
  <cp:lastModifiedBy>Saim Mehmood</cp:lastModifiedBy>
  <cp:revision>11</cp:revision>
  <dcterms:created xsi:type="dcterms:W3CDTF">2013-10-17T15:24:33Z</dcterms:created>
  <dcterms:modified xsi:type="dcterms:W3CDTF">2020-06-15T19:28:31Z</dcterms:modified>
</cp:coreProperties>
</file>